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5" r:id="rId2"/>
    <p:sldId id="256" r:id="rId3"/>
    <p:sldId id="277" r:id="rId4"/>
    <p:sldId id="257" r:id="rId5"/>
    <p:sldId id="258" r:id="rId6"/>
    <p:sldId id="260" r:id="rId7"/>
    <p:sldId id="268" r:id="rId8"/>
    <p:sldId id="263" r:id="rId9"/>
    <p:sldId id="264" r:id="rId10"/>
    <p:sldId id="266" r:id="rId11"/>
    <p:sldId id="267" r:id="rId12"/>
    <p:sldId id="269" r:id="rId13"/>
    <p:sldId id="270" r:id="rId14"/>
    <p:sldId id="276" r:id="rId15"/>
    <p:sldId id="271" r:id="rId16"/>
    <p:sldId id="272" r:id="rId17"/>
    <p:sldId id="273" r:id="rId18"/>
    <p:sldId id="274" r:id="rId19"/>
    <p:sldId id="259" r:id="rId20"/>
    <p:sldId id="265" r:id="rId21"/>
    <p:sldId id="261" r:id="rId22"/>
    <p:sldId id="262" r:id="rId2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68354" autoAdjust="0"/>
  </p:normalViewPr>
  <p:slideViewPr>
    <p:cSldViewPr>
      <p:cViewPr varScale="1">
        <p:scale>
          <a:sx n="92" d="100"/>
          <a:sy n="92" d="100"/>
        </p:scale>
        <p:origin x="1448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5491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577789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May be too much detail…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+mn-lt"/>
                <a:cs typeface="Calibri"/>
              </a:rPr>
              <a:t>1. -Risk </a:t>
            </a:r>
            <a:r>
              <a:rPr lang="en-US" sz="1200" spc="-5" dirty="0">
                <a:latin typeface="+mn-lt"/>
                <a:cs typeface="Calibri"/>
              </a:rPr>
              <a:t>o</a:t>
            </a:r>
            <a:r>
              <a:rPr lang="en-US" sz="1200" dirty="0">
                <a:latin typeface="+mn-lt"/>
                <a:cs typeface="Calibri"/>
              </a:rPr>
              <a:t>f</a:t>
            </a:r>
            <a:r>
              <a:rPr lang="en-US" sz="1200" spc="-10" dirty="0">
                <a:latin typeface="+mn-lt"/>
                <a:cs typeface="Calibri"/>
              </a:rPr>
              <a:t> </a:t>
            </a:r>
            <a:r>
              <a:rPr lang="en-US" sz="1200" dirty="0">
                <a:latin typeface="+mn-lt"/>
                <a:cs typeface="Calibri"/>
              </a:rPr>
              <a:t>lo</a:t>
            </a:r>
            <a:r>
              <a:rPr lang="en-US" sz="1200" spc="-10" dirty="0">
                <a:latin typeface="+mn-lt"/>
                <a:cs typeface="Calibri"/>
              </a:rPr>
              <a:t>s</a:t>
            </a:r>
            <a:r>
              <a:rPr lang="en-US" sz="1200" dirty="0">
                <a:latin typeface="+mn-lt"/>
                <a:cs typeface="Calibri"/>
              </a:rPr>
              <a:t>ing </a:t>
            </a:r>
            <a:r>
              <a:rPr lang="en-US" sz="1200" spc="-5" dirty="0">
                <a:latin typeface="+mn-lt"/>
                <a:cs typeface="Calibri"/>
              </a:rPr>
              <a:t>p</a:t>
            </a:r>
            <a:r>
              <a:rPr lang="en-US" sz="1200" spc="-30" dirty="0">
                <a:latin typeface="+mn-lt"/>
                <a:cs typeface="Calibri"/>
              </a:rPr>
              <a:t>h</a:t>
            </a:r>
            <a:r>
              <a:rPr lang="en-US" sz="1200" spc="-20" dirty="0">
                <a:latin typeface="+mn-lt"/>
                <a:cs typeface="Calibri"/>
              </a:rPr>
              <a:t>y</a:t>
            </a:r>
            <a:r>
              <a:rPr lang="en-US" sz="1200" spc="-5" dirty="0">
                <a:latin typeface="+mn-lt"/>
                <a:cs typeface="Calibri"/>
              </a:rPr>
              <a:t>s</a:t>
            </a:r>
            <a:r>
              <a:rPr lang="en-US" sz="1200" spc="-10" dirty="0">
                <a:latin typeface="+mn-lt"/>
                <a:cs typeface="Calibri"/>
              </a:rPr>
              <a:t>ic</a:t>
            </a:r>
            <a:r>
              <a:rPr lang="en-US" sz="1200" dirty="0">
                <a:latin typeface="+mn-lt"/>
                <a:cs typeface="Calibri"/>
              </a:rPr>
              <a:t>al</a:t>
            </a:r>
            <a:r>
              <a:rPr lang="en-US" sz="1200" spc="-15" dirty="0">
                <a:latin typeface="+mn-lt"/>
                <a:cs typeface="Calibri"/>
              </a:rPr>
              <a:t> </a:t>
            </a:r>
            <a:r>
              <a:rPr lang="en-US" sz="1200" dirty="0">
                <a:latin typeface="+mn-lt"/>
                <a:cs typeface="Calibri"/>
              </a:rPr>
              <a:t>c</a:t>
            </a:r>
            <a:r>
              <a:rPr lang="en-US" sz="1200" spc="5" dirty="0">
                <a:latin typeface="+mn-lt"/>
                <a:cs typeface="Calibri"/>
              </a:rPr>
              <a:t>u</a:t>
            </a:r>
            <a:r>
              <a:rPr lang="en-US" sz="1200" dirty="0">
                <a:latin typeface="+mn-lt"/>
                <a:cs typeface="Calibri"/>
              </a:rPr>
              <a:t>ltu</a:t>
            </a:r>
            <a:r>
              <a:rPr lang="en-US" sz="1200" spc="-30" dirty="0">
                <a:latin typeface="+mn-lt"/>
                <a:cs typeface="Calibri"/>
              </a:rPr>
              <a:t>r</a:t>
            </a:r>
            <a:r>
              <a:rPr lang="en-US" sz="1200" dirty="0">
                <a:latin typeface="+mn-lt"/>
                <a:cs typeface="Calibri"/>
              </a:rPr>
              <a:t>e </a:t>
            </a:r>
            <a:r>
              <a:rPr lang="en-US" sz="1200" spc="-5" dirty="0">
                <a:latin typeface="+mn-lt"/>
                <a:cs typeface="Calibri"/>
              </a:rPr>
              <a:t>d</a:t>
            </a:r>
            <a:r>
              <a:rPr lang="en-US" sz="1200" spc="5" dirty="0">
                <a:latin typeface="+mn-lt"/>
                <a:cs typeface="Calibri"/>
              </a:rPr>
              <a:t>u</a:t>
            </a:r>
            <a:r>
              <a:rPr lang="en-US" sz="1200" dirty="0">
                <a:latin typeface="+mn-lt"/>
                <a:cs typeface="Calibri"/>
              </a:rPr>
              <a:t>e</a:t>
            </a:r>
            <a:r>
              <a:rPr lang="en-US" sz="1200" spc="-25" dirty="0">
                <a:latin typeface="+mn-lt"/>
                <a:cs typeface="Calibri"/>
              </a:rPr>
              <a:t> t</a:t>
            </a:r>
            <a:r>
              <a:rPr lang="en-US" sz="1200" dirty="0">
                <a:latin typeface="+mn-lt"/>
                <a:cs typeface="Calibri"/>
              </a:rPr>
              <a:t>o insu</a:t>
            </a:r>
            <a:r>
              <a:rPr lang="en-US" sz="1200" spc="-30" dirty="0">
                <a:latin typeface="+mn-lt"/>
                <a:cs typeface="Calibri"/>
              </a:rPr>
              <a:t>f</a:t>
            </a:r>
            <a:r>
              <a:rPr lang="en-US" sz="1200" spc="-5" dirty="0">
                <a:latin typeface="+mn-lt"/>
                <a:cs typeface="Calibri"/>
              </a:rPr>
              <a:t>ficie</a:t>
            </a:r>
            <a:r>
              <a:rPr lang="en-US" sz="1200" spc="-25" dirty="0">
                <a:latin typeface="+mn-lt"/>
                <a:cs typeface="Calibri"/>
              </a:rPr>
              <a:t>n</a:t>
            </a:r>
            <a:r>
              <a:rPr lang="en-US" sz="1200" dirty="0">
                <a:latin typeface="+mn-lt"/>
                <a:cs typeface="Calibri"/>
              </a:rPr>
              <a:t>t</a:t>
            </a:r>
            <a:r>
              <a:rPr lang="en-US" sz="1200" spc="25" dirty="0">
                <a:latin typeface="+mn-lt"/>
                <a:cs typeface="Calibri"/>
              </a:rPr>
              <a:t> </a:t>
            </a:r>
            <a:r>
              <a:rPr lang="en-US" sz="1200" dirty="0">
                <a:latin typeface="+mn-lt"/>
                <a:cs typeface="Calibri"/>
              </a:rPr>
              <a:t>ma</a:t>
            </a:r>
            <a:r>
              <a:rPr lang="en-US" sz="1200" spc="-10" dirty="0">
                <a:latin typeface="+mn-lt"/>
                <a:cs typeface="Calibri"/>
              </a:rPr>
              <a:t>i</a:t>
            </a:r>
            <a:r>
              <a:rPr lang="en-US" sz="1200" spc="-25" dirty="0">
                <a:latin typeface="+mn-lt"/>
                <a:cs typeface="Calibri"/>
              </a:rPr>
              <a:t>nt</a:t>
            </a:r>
            <a:r>
              <a:rPr lang="en-US" sz="1200" dirty="0">
                <a:latin typeface="+mn-lt"/>
                <a:cs typeface="Calibri"/>
              </a:rPr>
              <a:t>enance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+mn-lt"/>
                <a:cs typeface="Calibri"/>
              </a:rPr>
              <a:t>2. -Risk </a:t>
            </a:r>
            <a:r>
              <a:rPr lang="en-US" sz="1200" spc="-5" dirty="0">
                <a:latin typeface="+mn-lt"/>
                <a:cs typeface="Calibri"/>
              </a:rPr>
              <a:t>o</a:t>
            </a:r>
            <a:r>
              <a:rPr lang="en-US" sz="1200" dirty="0">
                <a:latin typeface="+mn-lt"/>
                <a:cs typeface="Calibri"/>
              </a:rPr>
              <a:t>f</a:t>
            </a:r>
            <a:r>
              <a:rPr lang="en-US" sz="1200" spc="-10" dirty="0">
                <a:latin typeface="+mn-lt"/>
                <a:cs typeface="Calibri"/>
              </a:rPr>
              <a:t> </a:t>
            </a:r>
            <a:r>
              <a:rPr lang="en-US" sz="1200" dirty="0">
                <a:latin typeface="+mn-lt"/>
                <a:cs typeface="Calibri"/>
              </a:rPr>
              <a:t>lo</a:t>
            </a:r>
            <a:r>
              <a:rPr lang="en-US" sz="1200" spc="-10" dirty="0">
                <a:latin typeface="+mn-lt"/>
                <a:cs typeface="Calibri"/>
              </a:rPr>
              <a:t>s</a:t>
            </a:r>
            <a:r>
              <a:rPr lang="en-US" sz="1200" dirty="0">
                <a:latin typeface="+mn-lt"/>
                <a:cs typeface="Calibri"/>
              </a:rPr>
              <a:t>ing the</a:t>
            </a:r>
            <a:r>
              <a:rPr lang="en-US" sz="1200" spc="-10" dirty="0">
                <a:latin typeface="+mn-lt"/>
                <a:cs typeface="Calibri"/>
              </a:rPr>
              <a:t> </a:t>
            </a:r>
            <a:r>
              <a:rPr lang="en-US" sz="1200" dirty="0">
                <a:latin typeface="+mn-lt"/>
                <a:cs typeface="Calibri"/>
              </a:rPr>
              <a:t>e</a:t>
            </a:r>
            <a:r>
              <a:rPr lang="en-US" sz="1200" spc="-25" dirty="0">
                <a:latin typeface="+mn-lt"/>
                <a:cs typeface="Calibri"/>
              </a:rPr>
              <a:t>n</a:t>
            </a:r>
            <a:r>
              <a:rPr lang="en-US" sz="1200" dirty="0">
                <a:latin typeface="+mn-lt"/>
                <a:cs typeface="Calibri"/>
              </a:rPr>
              <a:t>ti</a:t>
            </a:r>
            <a:r>
              <a:rPr lang="en-US" sz="1200" spc="-35" dirty="0">
                <a:latin typeface="+mn-lt"/>
                <a:cs typeface="Calibri"/>
              </a:rPr>
              <a:t>r</a:t>
            </a:r>
            <a:r>
              <a:rPr lang="en-US" sz="1200" dirty="0">
                <a:latin typeface="+mn-lt"/>
                <a:cs typeface="Calibri"/>
              </a:rPr>
              <a:t>e</a:t>
            </a:r>
            <a:r>
              <a:rPr lang="en-US" sz="1200" spc="10" dirty="0">
                <a:latin typeface="+mn-lt"/>
                <a:cs typeface="Calibri"/>
              </a:rPr>
              <a:t> </a:t>
            </a:r>
            <a:r>
              <a:rPr lang="en-US" sz="1200" spc="-10" dirty="0">
                <a:latin typeface="+mn-lt"/>
                <a:cs typeface="Calibri"/>
              </a:rPr>
              <a:t>c</a:t>
            </a:r>
            <a:r>
              <a:rPr lang="en-US" sz="1200" spc="-5" dirty="0">
                <a:latin typeface="+mn-lt"/>
                <a:cs typeface="Calibri"/>
              </a:rPr>
              <a:t>ol</a:t>
            </a:r>
            <a:r>
              <a:rPr lang="en-US" sz="1200" spc="-10" dirty="0">
                <a:latin typeface="+mn-lt"/>
                <a:cs typeface="Calibri"/>
              </a:rPr>
              <a:t>l</a:t>
            </a:r>
            <a:r>
              <a:rPr lang="en-US" sz="1200" dirty="0">
                <a:latin typeface="+mn-lt"/>
                <a:cs typeface="Calibri"/>
              </a:rPr>
              <a:t>ection</a:t>
            </a:r>
            <a:r>
              <a:rPr lang="en-US" sz="1200" spc="-10" dirty="0">
                <a:latin typeface="+mn-lt"/>
                <a:cs typeface="Calibri"/>
              </a:rPr>
              <a:t> </a:t>
            </a:r>
            <a:r>
              <a:rPr lang="en-US" sz="1200" spc="5" dirty="0">
                <a:latin typeface="+mn-lt"/>
                <a:cs typeface="Calibri"/>
              </a:rPr>
              <a:t>d</a:t>
            </a:r>
            <a:r>
              <a:rPr lang="en-US" sz="1200" spc="-5" dirty="0">
                <a:latin typeface="+mn-lt"/>
                <a:cs typeface="Calibri"/>
              </a:rPr>
              <a:t>u</a:t>
            </a:r>
            <a:r>
              <a:rPr lang="en-US" sz="1200" dirty="0">
                <a:latin typeface="+mn-lt"/>
                <a:cs typeface="Calibri"/>
              </a:rPr>
              <a:t>e</a:t>
            </a:r>
            <a:r>
              <a:rPr lang="en-US" sz="1200" spc="-5" dirty="0">
                <a:latin typeface="+mn-lt"/>
                <a:cs typeface="Calibri"/>
              </a:rPr>
              <a:t> </a:t>
            </a:r>
            <a:r>
              <a:rPr lang="en-US" sz="1200" spc="-25" dirty="0">
                <a:latin typeface="+mn-lt"/>
                <a:cs typeface="Calibri"/>
              </a:rPr>
              <a:t>t</a:t>
            </a:r>
            <a:r>
              <a:rPr lang="en-US" sz="1200" dirty="0">
                <a:latin typeface="+mn-lt"/>
                <a:cs typeface="Calibri"/>
              </a:rPr>
              <a:t>o</a:t>
            </a:r>
            <a:r>
              <a:rPr lang="en-US" sz="1200" spc="-10" dirty="0">
                <a:latin typeface="+mn-lt"/>
                <a:cs typeface="Calibri"/>
              </a:rPr>
              <a:t> </a:t>
            </a:r>
            <a:r>
              <a:rPr lang="en-US" sz="1200" spc="-5" dirty="0">
                <a:latin typeface="+mn-lt"/>
                <a:cs typeface="Calibri"/>
              </a:rPr>
              <a:t>n</a:t>
            </a:r>
            <a:r>
              <a:rPr lang="en-US" sz="1200" spc="-20" dirty="0">
                <a:latin typeface="+mn-lt"/>
                <a:cs typeface="Calibri"/>
              </a:rPr>
              <a:t>a</a:t>
            </a:r>
            <a:r>
              <a:rPr lang="en-US" sz="1200" dirty="0">
                <a:latin typeface="+mn-lt"/>
                <a:cs typeface="Calibri"/>
              </a:rPr>
              <a:t>tu</a:t>
            </a:r>
            <a:r>
              <a:rPr lang="en-US" sz="1200" spc="-35" dirty="0">
                <a:latin typeface="+mn-lt"/>
                <a:cs typeface="Calibri"/>
              </a:rPr>
              <a:t>r</a:t>
            </a:r>
            <a:r>
              <a:rPr lang="en-US" sz="1200" dirty="0">
                <a:latin typeface="+mn-lt"/>
                <a:cs typeface="Calibri"/>
              </a:rPr>
              <a:t>al </a:t>
            </a:r>
            <a:r>
              <a:rPr lang="en-US" sz="1200" spc="-5" dirty="0">
                <a:latin typeface="+mn-lt"/>
                <a:cs typeface="Calibri"/>
              </a:rPr>
              <a:t>p</a:t>
            </a:r>
            <a:r>
              <a:rPr lang="en-US" sz="1200" dirty="0">
                <a:latin typeface="+mn-lt"/>
                <a:cs typeface="Calibri"/>
              </a:rPr>
              <a:t>henomena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+mn-lt"/>
                <a:cs typeface="Calibri"/>
              </a:rPr>
              <a:t>3. -</a:t>
            </a:r>
            <a:r>
              <a:rPr lang="en-US" sz="2000" dirty="0">
                <a:latin typeface="+mn-lt"/>
                <a:cs typeface="Calibri"/>
              </a:rPr>
              <a:t>Risk </a:t>
            </a:r>
            <a:r>
              <a:rPr lang="en-US" sz="2000" spc="-5" dirty="0">
                <a:latin typeface="+mn-lt"/>
                <a:cs typeface="Calibri"/>
              </a:rPr>
              <a:t>o</a:t>
            </a:r>
            <a:r>
              <a:rPr lang="en-US" sz="2000" dirty="0">
                <a:latin typeface="+mn-lt"/>
                <a:cs typeface="Calibri"/>
              </a:rPr>
              <a:t>f</a:t>
            </a:r>
            <a:r>
              <a:rPr lang="en-US" sz="2000" spc="-10" dirty="0">
                <a:latin typeface="+mn-lt"/>
                <a:cs typeface="Calibri"/>
              </a:rPr>
              <a:t> </a:t>
            </a:r>
            <a:r>
              <a:rPr lang="en-US" sz="2000" dirty="0">
                <a:latin typeface="+mn-lt"/>
                <a:cs typeface="Calibri"/>
              </a:rPr>
              <a:t>lo</a:t>
            </a:r>
            <a:r>
              <a:rPr lang="en-US" sz="2000" spc="-10" dirty="0">
                <a:latin typeface="+mn-lt"/>
                <a:cs typeface="Calibri"/>
              </a:rPr>
              <a:t>s</a:t>
            </a:r>
            <a:r>
              <a:rPr lang="en-US" sz="2000" dirty="0">
                <a:latin typeface="+mn-lt"/>
                <a:cs typeface="Calibri"/>
              </a:rPr>
              <a:t>s</a:t>
            </a:r>
            <a:r>
              <a:rPr lang="en-US" sz="2000" spc="10" dirty="0">
                <a:latin typeface="+mn-lt"/>
                <a:cs typeface="Calibri"/>
              </a:rPr>
              <a:t> </a:t>
            </a:r>
            <a:r>
              <a:rPr lang="en-US" sz="2000" dirty="0">
                <a:latin typeface="+mn-lt"/>
                <a:cs typeface="Calibri"/>
              </a:rPr>
              <a:t>in</a:t>
            </a:r>
            <a:r>
              <a:rPr lang="en-US" sz="2000" spc="-5" dirty="0">
                <a:latin typeface="+mn-lt"/>
                <a:cs typeface="Calibri"/>
              </a:rPr>
              <a:t> </a:t>
            </a:r>
            <a:r>
              <a:rPr lang="en-US" sz="2000" dirty="0">
                <a:latin typeface="+mn-lt"/>
                <a:cs typeface="Calibri"/>
              </a:rPr>
              <a:t>v</a:t>
            </a:r>
            <a:r>
              <a:rPr lang="en-US" sz="2000" spc="-10" dirty="0">
                <a:latin typeface="+mn-lt"/>
                <a:cs typeface="Calibri"/>
              </a:rPr>
              <a:t>i</a:t>
            </a:r>
            <a:r>
              <a:rPr lang="en-US" sz="2000" dirty="0">
                <a:latin typeface="+mn-lt"/>
                <a:cs typeface="Calibri"/>
              </a:rPr>
              <a:t>abil</a:t>
            </a:r>
            <a:r>
              <a:rPr lang="en-US" sz="2000" spc="-10" dirty="0">
                <a:latin typeface="+mn-lt"/>
                <a:cs typeface="Calibri"/>
              </a:rPr>
              <a:t>i</a:t>
            </a:r>
            <a:r>
              <a:rPr lang="en-US" sz="2000" dirty="0">
                <a:latin typeface="+mn-lt"/>
                <a:cs typeface="Calibri"/>
              </a:rPr>
              <a:t>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spc="-5" dirty="0">
                <a:latin typeface="+mn-lt"/>
                <a:cs typeface="Calibri"/>
              </a:rPr>
              <a:t>    -L</a:t>
            </a:r>
            <a:r>
              <a:rPr lang="en-US" sz="2000" spc="-10" dirty="0">
                <a:latin typeface="+mn-lt"/>
                <a:cs typeface="Calibri"/>
              </a:rPr>
              <a:t>im</a:t>
            </a:r>
            <a:r>
              <a:rPr lang="en-US" sz="2000" dirty="0">
                <a:latin typeface="+mn-lt"/>
                <a:cs typeface="Calibri"/>
              </a:rPr>
              <a:t>i</a:t>
            </a:r>
            <a:r>
              <a:rPr lang="en-US" sz="2000" spc="-30" dirty="0">
                <a:latin typeface="+mn-lt"/>
                <a:cs typeface="Calibri"/>
              </a:rPr>
              <a:t>t</a:t>
            </a:r>
            <a:r>
              <a:rPr lang="en-US" sz="2000" dirty="0">
                <a:latin typeface="+mn-lt"/>
                <a:cs typeface="Calibri"/>
              </a:rPr>
              <a:t>ed</a:t>
            </a:r>
            <a:r>
              <a:rPr lang="en-US" sz="2000" spc="10" dirty="0">
                <a:latin typeface="+mn-lt"/>
                <a:cs typeface="Calibri"/>
              </a:rPr>
              <a:t> </a:t>
            </a:r>
            <a:r>
              <a:rPr lang="en-US" sz="2000" spc="-10" dirty="0">
                <a:latin typeface="+mn-lt"/>
                <a:cs typeface="Calibri"/>
              </a:rPr>
              <a:t>c</a:t>
            </a:r>
            <a:r>
              <a:rPr lang="en-US" sz="2000" dirty="0">
                <a:latin typeface="+mn-lt"/>
                <a:cs typeface="Calibri"/>
              </a:rPr>
              <a:t>apabi</a:t>
            </a:r>
            <a:r>
              <a:rPr lang="en-US" sz="2000" spc="-10" dirty="0">
                <a:latin typeface="+mn-lt"/>
                <a:cs typeface="Calibri"/>
              </a:rPr>
              <a:t>l</a:t>
            </a:r>
            <a:r>
              <a:rPr lang="en-US" sz="2000" dirty="0">
                <a:latin typeface="+mn-lt"/>
                <a:cs typeface="Calibri"/>
              </a:rPr>
              <a:t>it</a:t>
            </a:r>
            <a:r>
              <a:rPr lang="en-US" sz="2000" spc="-15" dirty="0">
                <a:latin typeface="+mn-lt"/>
                <a:cs typeface="Calibri"/>
              </a:rPr>
              <a:t>i</a:t>
            </a:r>
            <a:r>
              <a:rPr lang="en-US" sz="2000" dirty="0">
                <a:latin typeface="+mn-lt"/>
                <a:cs typeface="Calibri"/>
              </a:rPr>
              <a:t>es</a:t>
            </a:r>
            <a:r>
              <a:rPr lang="en-US" sz="2000" spc="15" dirty="0">
                <a:latin typeface="+mn-lt"/>
                <a:cs typeface="Calibri"/>
              </a:rPr>
              <a:t> </a:t>
            </a:r>
            <a:r>
              <a:rPr lang="en-US" sz="2000" spc="-40" dirty="0">
                <a:latin typeface="+mn-lt"/>
                <a:cs typeface="Calibri"/>
              </a:rPr>
              <a:t>f</a:t>
            </a:r>
            <a:r>
              <a:rPr lang="en-US" sz="2000" spc="-5" dirty="0">
                <a:latin typeface="+mn-lt"/>
                <a:cs typeface="Calibri"/>
              </a:rPr>
              <a:t>o</a:t>
            </a:r>
            <a:r>
              <a:rPr lang="en-US" sz="2000" dirty="0">
                <a:latin typeface="+mn-lt"/>
                <a:cs typeface="Calibri"/>
              </a:rPr>
              <a:t>r</a:t>
            </a:r>
            <a:r>
              <a:rPr lang="en-US" sz="2000" spc="-15" dirty="0">
                <a:latin typeface="+mn-lt"/>
                <a:cs typeface="Calibri"/>
              </a:rPr>
              <a:t> </a:t>
            </a:r>
            <a:r>
              <a:rPr lang="en-US" sz="2000" spc="-5" dirty="0">
                <a:latin typeface="+mn-lt"/>
                <a:cs typeface="Calibri"/>
              </a:rPr>
              <a:t>di</a:t>
            </a:r>
            <a:r>
              <a:rPr lang="en-US" sz="2000" spc="-35" dirty="0">
                <a:latin typeface="+mn-lt"/>
                <a:cs typeface="Calibri"/>
              </a:rPr>
              <a:t>s</a:t>
            </a:r>
            <a:r>
              <a:rPr lang="en-US" sz="2000" dirty="0">
                <a:latin typeface="+mn-lt"/>
                <a:cs typeface="Calibri"/>
              </a:rPr>
              <a:t>tr</a:t>
            </a:r>
            <a:r>
              <a:rPr lang="en-US" sz="2000" spc="-10" dirty="0">
                <a:latin typeface="+mn-lt"/>
                <a:cs typeface="Calibri"/>
              </a:rPr>
              <a:t>i</a:t>
            </a:r>
            <a:r>
              <a:rPr lang="en-US" sz="2000" spc="-5" dirty="0">
                <a:latin typeface="+mn-lt"/>
                <a:cs typeface="Calibri"/>
              </a:rPr>
              <a:t>bution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spc="-5" dirty="0">
                <a:latin typeface="+mn-lt"/>
                <a:cs typeface="Calibri"/>
              </a:rPr>
              <a:t>4. -</a:t>
            </a:r>
            <a:r>
              <a:rPr lang="en-US" sz="2000" dirty="0">
                <a:latin typeface="+mn-lt"/>
                <a:cs typeface="Calibri"/>
              </a:rPr>
              <a:t>No</a:t>
            </a:r>
            <a:r>
              <a:rPr lang="en-US" sz="2000" spc="-25" dirty="0">
                <a:latin typeface="+mn-lt"/>
                <a:cs typeface="Calibri"/>
              </a:rPr>
              <a:t> </a:t>
            </a:r>
            <a:r>
              <a:rPr lang="en-US" sz="2000" dirty="0">
                <a:latin typeface="+mn-lt"/>
                <a:cs typeface="Calibri"/>
              </a:rPr>
              <a:t>v</a:t>
            </a:r>
            <a:r>
              <a:rPr lang="en-US" sz="2000" spc="-10" dirty="0">
                <a:latin typeface="+mn-lt"/>
                <a:cs typeface="Calibri"/>
              </a:rPr>
              <a:t>i</a:t>
            </a:r>
            <a:r>
              <a:rPr lang="en-US" sz="2000" spc="-5" dirty="0">
                <a:latin typeface="+mn-lt"/>
                <a:cs typeface="Calibri"/>
              </a:rPr>
              <a:t>s</a:t>
            </a:r>
            <a:r>
              <a:rPr lang="en-US" sz="2000" spc="-10" dirty="0">
                <a:latin typeface="+mn-lt"/>
                <a:cs typeface="Calibri"/>
              </a:rPr>
              <a:t>i</a:t>
            </a:r>
            <a:r>
              <a:rPr lang="en-US" sz="2000" spc="-5" dirty="0">
                <a:latin typeface="+mn-lt"/>
                <a:cs typeface="Calibri"/>
              </a:rPr>
              <a:t>bil</a:t>
            </a:r>
            <a:r>
              <a:rPr lang="en-US" sz="2000" spc="-10" dirty="0">
                <a:latin typeface="+mn-lt"/>
                <a:cs typeface="Calibri"/>
              </a:rPr>
              <a:t>i</a:t>
            </a:r>
            <a:r>
              <a:rPr lang="en-US" sz="2000" dirty="0">
                <a:latin typeface="+mn-lt"/>
                <a:cs typeface="Calibri"/>
              </a:rPr>
              <a:t>ty</a:t>
            </a:r>
            <a:r>
              <a:rPr lang="en-US" sz="2000" spc="30" dirty="0">
                <a:latin typeface="+mn-lt"/>
                <a:cs typeface="Calibri"/>
              </a:rPr>
              <a:t> </a:t>
            </a:r>
            <a:r>
              <a:rPr lang="en-US" sz="2000" spc="-25" dirty="0">
                <a:latin typeface="+mn-lt"/>
                <a:cs typeface="Calibri"/>
              </a:rPr>
              <a:t>t</a:t>
            </a:r>
            <a:r>
              <a:rPr lang="en-US" sz="2000" dirty="0">
                <a:latin typeface="+mn-lt"/>
                <a:cs typeface="Calibri"/>
              </a:rPr>
              <a:t>o</a:t>
            </a:r>
            <a:r>
              <a:rPr lang="en-US" sz="2000" spc="-10" dirty="0">
                <a:latin typeface="+mn-lt"/>
                <a:cs typeface="Calibri"/>
              </a:rPr>
              <a:t> </a:t>
            </a:r>
            <a:r>
              <a:rPr lang="en-US" sz="2000" dirty="0">
                <a:latin typeface="+mn-lt"/>
                <a:cs typeface="Calibri"/>
              </a:rPr>
              <a:t>the </a:t>
            </a:r>
            <a:r>
              <a:rPr lang="en-US" sz="2000" spc="5" dirty="0">
                <a:latin typeface="+mn-lt"/>
                <a:cs typeface="Calibri"/>
              </a:rPr>
              <a:t>g</a:t>
            </a:r>
            <a:r>
              <a:rPr lang="en-US" sz="2000" spc="-30" dirty="0">
                <a:latin typeface="+mn-lt"/>
                <a:cs typeface="Calibri"/>
              </a:rPr>
              <a:t>r</a:t>
            </a:r>
            <a:r>
              <a:rPr lang="en-US" sz="2000" dirty="0">
                <a:latin typeface="+mn-lt"/>
                <a:cs typeface="Calibri"/>
              </a:rPr>
              <a:t>e</a:t>
            </a:r>
            <a:r>
              <a:rPr lang="en-US" sz="2000" spc="-30" dirty="0">
                <a:latin typeface="+mn-lt"/>
                <a:cs typeface="Calibri"/>
              </a:rPr>
              <a:t>a</a:t>
            </a:r>
            <a:r>
              <a:rPr lang="en-US" sz="2000" spc="-25" dirty="0">
                <a:latin typeface="+mn-lt"/>
                <a:cs typeface="Calibri"/>
              </a:rPr>
              <a:t>t</a:t>
            </a:r>
            <a:r>
              <a:rPr lang="en-US" sz="2000" dirty="0">
                <a:latin typeface="+mn-lt"/>
                <a:cs typeface="Calibri"/>
              </a:rPr>
              <a:t>er</a:t>
            </a:r>
            <a:r>
              <a:rPr lang="en-US" sz="2000" spc="5" dirty="0">
                <a:latin typeface="+mn-lt"/>
                <a:cs typeface="Calibri"/>
              </a:rPr>
              <a:t> </a:t>
            </a:r>
            <a:r>
              <a:rPr lang="en-US" sz="2000" spc="-5" dirty="0">
                <a:latin typeface="+mn-lt"/>
                <a:cs typeface="Calibri"/>
              </a:rPr>
              <a:t>scie</a:t>
            </a:r>
            <a:r>
              <a:rPr lang="en-US" sz="2000" spc="-25" dirty="0">
                <a:latin typeface="+mn-lt"/>
                <a:cs typeface="Calibri"/>
              </a:rPr>
              <a:t>n</a:t>
            </a:r>
            <a:r>
              <a:rPr lang="en-US" sz="2000" dirty="0">
                <a:latin typeface="+mn-lt"/>
                <a:cs typeface="Calibri"/>
              </a:rPr>
              <a:t>tif</a:t>
            </a:r>
            <a:r>
              <a:rPr lang="en-US" sz="2000" spc="-10" dirty="0">
                <a:latin typeface="+mn-lt"/>
                <a:cs typeface="Calibri"/>
              </a:rPr>
              <a:t>i</a:t>
            </a:r>
            <a:r>
              <a:rPr lang="en-US" sz="2000" dirty="0">
                <a:latin typeface="+mn-lt"/>
                <a:cs typeface="Calibri"/>
              </a:rPr>
              <a:t>c</a:t>
            </a:r>
            <a:r>
              <a:rPr lang="en-US" sz="2000" spc="30" dirty="0">
                <a:latin typeface="+mn-lt"/>
                <a:cs typeface="Calibri"/>
              </a:rPr>
              <a:t> </a:t>
            </a:r>
            <a:r>
              <a:rPr lang="en-US" sz="2000" spc="-10" dirty="0">
                <a:latin typeface="+mn-lt"/>
                <a:cs typeface="Calibri"/>
              </a:rPr>
              <a:t>c</a:t>
            </a:r>
            <a:r>
              <a:rPr lang="en-US" sz="2000" spc="-5" dirty="0">
                <a:latin typeface="+mn-lt"/>
                <a:cs typeface="Calibri"/>
              </a:rPr>
              <a:t>om</a:t>
            </a:r>
            <a:r>
              <a:rPr lang="en-US" sz="2000" spc="-10" dirty="0">
                <a:latin typeface="+mn-lt"/>
                <a:cs typeface="Calibri"/>
              </a:rPr>
              <a:t>m</a:t>
            </a:r>
            <a:r>
              <a:rPr lang="en-US" sz="2000" spc="-5" dirty="0">
                <a:latin typeface="+mn-lt"/>
                <a:cs typeface="Calibri"/>
              </a:rPr>
              <a:t>u</a:t>
            </a:r>
            <a:r>
              <a:rPr lang="en-US" sz="2000" spc="5" dirty="0">
                <a:latin typeface="+mn-lt"/>
                <a:cs typeface="Calibri"/>
              </a:rPr>
              <a:t>n</a:t>
            </a:r>
            <a:r>
              <a:rPr lang="en-US" sz="2000" dirty="0">
                <a:latin typeface="+mn-lt"/>
                <a:cs typeface="Calibri"/>
              </a:rPr>
              <a:t>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latin typeface="+mn-lt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+mn-lt"/>
              <a:cs typeface="Calibri"/>
            </a:endParaRPr>
          </a:p>
          <a:p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This is your STATUS slide… </a:t>
            </a:r>
            <a:r>
              <a:rPr lang="en-US" b="1" dirty="0"/>
              <a:t>YES</a:t>
            </a:r>
            <a:endParaRPr b="1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Good one….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67754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This is part of the rationale, right? </a:t>
            </a:r>
            <a:r>
              <a:rPr lang="en-US" b="1" dirty="0"/>
              <a:t>yes</a:t>
            </a:r>
            <a:endParaRPr b="1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005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You can point to the</a:t>
            </a:r>
            <a:r>
              <a:rPr lang="en-US" baseline="0" dirty="0"/>
              <a:t> bold text above as one element within the four SLS supported at ARC.  </a:t>
            </a:r>
            <a:r>
              <a:rPr lang="en-US" b="1" baseline="0" dirty="0"/>
              <a:t>OK</a:t>
            </a:r>
            <a:r>
              <a:rPr lang="en-US" baseline="0" dirty="0"/>
              <a:t>  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I assume the Center benefits</a:t>
            </a:r>
            <a:r>
              <a:rPr lang="en-US" baseline="0" dirty="0"/>
              <a:t> are related to procedures, methods, facilities, and collaborations.  </a:t>
            </a:r>
            <a:r>
              <a:rPr lang="en-US" b="1" baseline="0" dirty="0"/>
              <a:t>YES</a:t>
            </a:r>
            <a:endParaRPr b="1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Are these</a:t>
            </a:r>
            <a:r>
              <a:rPr lang="en-US" baseline="0" dirty="0"/>
              <a:t> benefits NASA-wide with both internal and external benefits?  </a:t>
            </a:r>
            <a:r>
              <a:rPr lang="en-US" b="1" baseline="0" dirty="0"/>
              <a:t>NASA WIDE</a:t>
            </a:r>
            <a:endParaRPr b="1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1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1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1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1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88976" y="3291840"/>
            <a:ext cx="3758184" cy="26182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928615" y="184404"/>
            <a:ext cx="3499103" cy="26441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922520" y="178307"/>
            <a:ext cx="3511550" cy="2656840"/>
          </a:xfrm>
          <a:custGeom>
            <a:avLst/>
            <a:gdLst/>
            <a:ahLst/>
            <a:cxnLst/>
            <a:rect l="l" t="t" r="r" b="b"/>
            <a:pathLst>
              <a:path w="3511550" h="2656840">
                <a:moveTo>
                  <a:pt x="0" y="2656332"/>
                </a:moveTo>
                <a:lnTo>
                  <a:pt x="3511296" y="2656332"/>
                </a:lnTo>
                <a:lnTo>
                  <a:pt x="3511296" y="0"/>
                </a:lnTo>
                <a:lnTo>
                  <a:pt x="0" y="0"/>
                </a:lnTo>
                <a:lnTo>
                  <a:pt x="0" y="2656332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88976" y="236220"/>
            <a:ext cx="3758184" cy="26014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82879" y="230124"/>
            <a:ext cx="3770629" cy="2613660"/>
          </a:xfrm>
          <a:custGeom>
            <a:avLst/>
            <a:gdLst/>
            <a:ahLst/>
            <a:cxnLst/>
            <a:rect l="l" t="t" r="r" b="b"/>
            <a:pathLst>
              <a:path w="3770629" h="2613660">
                <a:moveTo>
                  <a:pt x="0" y="2613660"/>
                </a:moveTo>
                <a:lnTo>
                  <a:pt x="3770376" y="2613660"/>
                </a:lnTo>
                <a:lnTo>
                  <a:pt x="3770376" y="0"/>
                </a:lnTo>
                <a:lnTo>
                  <a:pt x="0" y="0"/>
                </a:lnTo>
                <a:lnTo>
                  <a:pt x="0" y="261366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764023" y="3375659"/>
            <a:ext cx="3512820" cy="26349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1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140" y="116103"/>
            <a:ext cx="11729719" cy="1082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5777" y="1059616"/>
            <a:ext cx="11280444" cy="2449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16939" y="6464985"/>
            <a:ext cx="687069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068827" y="6494641"/>
            <a:ext cx="6501130" cy="246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1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81257" y="6464985"/>
            <a:ext cx="206375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jp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g"/><Relationship Id="rId3" Type="http://schemas.openxmlformats.org/officeDocument/2006/relationships/image" Target="../media/image16.jpg"/><Relationship Id="rId7" Type="http://schemas.openxmlformats.org/officeDocument/2006/relationships/image" Target="../media/image20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17.jpg"/><Relationship Id="rId9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16103"/>
            <a:ext cx="11729719" cy="956005"/>
          </a:xfrm>
          <a:prstGeom prst="rect">
            <a:avLst/>
          </a:prstGeom>
        </p:spPr>
        <p:txBody>
          <a:bodyPr vert="horz" wrap="square" lIns="0" tIns="337159" rIns="0" bIns="0" rtlCol="0">
            <a:spAutoFit/>
          </a:bodyPr>
          <a:lstStyle/>
          <a:p>
            <a:pPr marL="180975">
              <a:lnSpc>
                <a:spcPct val="100000"/>
              </a:lnSpc>
            </a:pPr>
            <a:r>
              <a:rPr lang="en-US" sz="4000" b="1" dirty="0">
                <a:solidFill>
                  <a:schemeClr val="tx2"/>
                </a:solidFill>
              </a:rPr>
              <a:t>SLS Element Definitions</a:t>
            </a:r>
            <a:r>
              <a:rPr sz="4000" spc="-15" dirty="0"/>
              <a:t>:</a:t>
            </a:r>
            <a:r>
              <a:rPr lang="en-US" sz="4000" spc="-15" dirty="0"/>
              <a:t> </a:t>
            </a:r>
            <a:r>
              <a:rPr lang="en-US" sz="4000" b="1" dirty="0">
                <a:solidFill>
                  <a:schemeClr val="tx1"/>
                </a:solidFill>
              </a:rPr>
              <a:t>Planetary Protection</a:t>
            </a:r>
            <a:endParaRPr sz="4000" dirty="0">
              <a:solidFill>
                <a:schemeClr val="tx1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690859" y="115823"/>
            <a:ext cx="1325879" cy="10454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409699" y="2438400"/>
            <a:ext cx="92811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NMCC</a:t>
            </a:r>
            <a:r>
              <a:rPr lang="en-US" sz="3600" b="1" i="1" dirty="0"/>
              <a:t>: NASA Microbial Culture Collection  </a:t>
            </a:r>
            <a:r>
              <a:rPr lang="en-US" sz="3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4396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79018" rIns="0" bIns="0" rtlCol="0">
            <a:spAutoFit/>
          </a:bodyPr>
          <a:lstStyle/>
          <a:p>
            <a:pPr marL="261620">
              <a:lnSpc>
                <a:spcPct val="100000"/>
              </a:lnSpc>
            </a:pP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Cur</a:t>
            </a:r>
            <a:r>
              <a:rPr sz="4000" b="0" spc="-70" dirty="0">
                <a:solidFill>
                  <a:srgbClr val="4471C4"/>
                </a:solidFill>
                <a:latin typeface="Calibri Light"/>
                <a:cs typeface="Calibri Light"/>
              </a:rPr>
              <a:t>r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e</a:t>
            </a:r>
            <a:r>
              <a:rPr sz="4000" b="0" spc="-55" dirty="0">
                <a:solidFill>
                  <a:srgbClr val="4471C4"/>
                </a:solidFill>
                <a:latin typeface="Calibri Light"/>
                <a:cs typeface="Calibri Light"/>
              </a:rPr>
              <a:t>n</a:t>
            </a:r>
            <a:r>
              <a:rPr sz="4000" b="0" spc="-15" dirty="0">
                <a:solidFill>
                  <a:srgbClr val="4471C4"/>
                </a:solidFill>
                <a:latin typeface="Calibri Light"/>
                <a:cs typeface="Calibri Light"/>
              </a:rPr>
              <a:t>t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35" dirty="0">
                <a:solidFill>
                  <a:srgbClr val="4471C4"/>
                </a:solidFill>
                <a:latin typeface="Calibri Light"/>
                <a:cs typeface="Calibri Light"/>
              </a:rPr>
              <a:t>NMC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C</a:t>
            </a:r>
            <a:r>
              <a:rPr sz="4000" b="0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229" dirty="0">
                <a:solidFill>
                  <a:srgbClr val="4471C4"/>
                </a:solidFill>
                <a:latin typeface="Calibri Light"/>
                <a:cs typeface="Calibri Light"/>
              </a:rPr>
              <a:t>W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ork</a:t>
            </a:r>
            <a:r>
              <a:rPr sz="4000" b="0" spc="0" dirty="0">
                <a:solidFill>
                  <a:srgbClr val="4471C4"/>
                </a:solidFill>
                <a:latin typeface="Calibri Light"/>
                <a:cs typeface="Calibri Light"/>
              </a:rPr>
              <a:t>i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ng</a:t>
            </a:r>
            <a:r>
              <a:rPr sz="4000" b="0" spc="-5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30" dirty="0">
                <a:solidFill>
                  <a:srgbClr val="4471C4"/>
                </a:solidFill>
                <a:latin typeface="Calibri Light"/>
                <a:cs typeface="Calibri Light"/>
              </a:rPr>
              <a:t>G</a:t>
            </a:r>
            <a:r>
              <a:rPr sz="4000" b="0" spc="-80" dirty="0">
                <a:solidFill>
                  <a:srgbClr val="4471C4"/>
                </a:solidFill>
                <a:latin typeface="Calibri Light"/>
                <a:cs typeface="Calibri Light"/>
              </a:rPr>
              <a:t>r</a:t>
            </a:r>
            <a:r>
              <a:rPr sz="4000" b="0" spc="-30" dirty="0">
                <a:solidFill>
                  <a:srgbClr val="4471C4"/>
                </a:solidFill>
                <a:latin typeface="Calibri Light"/>
                <a:cs typeface="Calibri Light"/>
              </a:rPr>
              <a:t>oup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1814875"/>
            <a:ext cx="9932035" cy="2962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Ide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-20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ied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M</a:t>
            </a:r>
            <a:r>
              <a:rPr sz="2800" spc="-2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C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0" dirty="0">
                <a:latin typeface="Calibri"/>
                <a:cs typeface="Calibri"/>
              </a:rPr>
              <a:t>W</a:t>
            </a:r>
            <a:r>
              <a:rPr sz="2800" spc="-20" dirty="0">
                <a:latin typeface="Calibri"/>
                <a:cs typeface="Calibri"/>
              </a:rPr>
              <a:t>orkin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G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ou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Mem</a:t>
            </a:r>
            <a:r>
              <a:rPr sz="2800" spc="-25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  <a:p>
            <a:pPr marL="698500" lvl="1" indent="-228600">
              <a:lnSpc>
                <a:spcPts val="2735"/>
              </a:lnSpc>
              <a:spcBef>
                <a:spcPts val="244"/>
              </a:spcBef>
              <a:buFont typeface="Arial"/>
              <a:buChar char="•"/>
              <a:tabLst>
                <a:tab pos="699135" algn="l"/>
              </a:tabLst>
            </a:pPr>
            <a:r>
              <a:rPr sz="2400" b="1" spc="-5" dirty="0">
                <a:latin typeface="Calibri"/>
                <a:cs typeface="Calibri"/>
              </a:rPr>
              <a:t>D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vi</a:t>
            </a:r>
            <a:r>
              <a:rPr sz="2400" b="1" dirty="0">
                <a:latin typeface="Calibri"/>
                <a:cs typeface="Calibri"/>
              </a:rPr>
              <a:t>d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Smith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(Deput</a:t>
            </a:r>
            <a:r>
              <a:rPr sz="2400" dirty="0">
                <a:latin typeface="Calibri"/>
                <a:cs typeface="Calibri"/>
              </a:rPr>
              <a:t>y</a:t>
            </a:r>
            <a:r>
              <a:rPr sz="2400" spc="-5" dirty="0">
                <a:latin typeface="Calibri"/>
                <a:cs typeface="Calibri"/>
              </a:rPr>
              <a:t> b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anch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chi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f 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spac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scienc</a:t>
            </a:r>
            <a:r>
              <a:rPr sz="2400" spc="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esea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ch) -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NA</a:t>
            </a:r>
            <a:r>
              <a:rPr sz="2400" spc="-2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  <a:p>
            <a:pPr marL="698500">
              <a:lnSpc>
                <a:spcPts val="2735"/>
              </a:lnSpc>
            </a:pPr>
            <a:r>
              <a:rPr sz="2400" spc="-20" dirty="0">
                <a:latin typeface="Calibri"/>
                <a:cs typeface="Calibri"/>
              </a:rPr>
              <a:t>Am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esea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ch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er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9135" algn="l"/>
              </a:tabLst>
            </a:pPr>
            <a:r>
              <a:rPr sz="2400" b="1" dirty="0">
                <a:latin typeface="Calibri"/>
                <a:cs typeface="Calibri"/>
              </a:rPr>
              <a:t>Aa</a:t>
            </a:r>
            <a:r>
              <a:rPr sz="2400" b="1" spc="-25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on </a:t>
            </a:r>
            <a:r>
              <a:rPr sz="2400" b="1" spc="-50" dirty="0">
                <a:latin typeface="Calibri"/>
                <a:cs typeface="Calibri"/>
              </a:rPr>
              <a:t>R</a:t>
            </a:r>
            <a:r>
              <a:rPr sz="2400" b="1" spc="-5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gbe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g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om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ials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cu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or</a:t>
            </a:r>
            <a:r>
              <a:rPr sz="2400" dirty="0">
                <a:latin typeface="Calibri"/>
                <a:cs typeface="Calibri"/>
              </a:rPr>
              <a:t>)-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Johns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Spa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er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00"/>
              </a:spcBef>
              <a:buFont typeface="Arial"/>
              <a:buChar char="•"/>
              <a:tabLst>
                <a:tab pos="699135" algn="l"/>
              </a:tabLst>
            </a:pPr>
            <a:r>
              <a:rPr sz="2400" b="1" dirty="0">
                <a:latin typeface="Calibri"/>
                <a:cs typeface="Calibri"/>
              </a:rPr>
              <a:t>Ma</a:t>
            </a:r>
            <a:r>
              <a:rPr sz="2400" b="1" spc="5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y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H</a:t>
            </a:r>
            <a:r>
              <a:rPr sz="2400" b="1" spc="-10" dirty="0">
                <a:latin typeface="Calibri"/>
                <a:cs typeface="Calibri"/>
              </a:rPr>
              <a:t>u</a:t>
            </a:r>
            <a:r>
              <a:rPr sz="2400" b="1" spc="-5" dirty="0">
                <a:latin typeface="Calibri"/>
                <a:cs typeface="Calibri"/>
              </a:rPr>
              <a:t>mm</a:t>
            </a:r>
            <a:r>
              <a:rPr sz="2400" b="1" spc="5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ric</a:t>
            </a:r>
            <a:r>
              <a:rPr sz="2400" b="1" dirty="0">
                <a:latin typeface="Calibri"/>
                <a:cs typeface="Calibri"/>
              </a:rPr>
              <a:t>k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spc="-13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en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</a:t>
            </a:r>
            <a:r>
              <a:rPr sz="2400" spc="3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vices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Solut</a:t>
            </a:r>
            <a:r>
              <a:rPr sz="2400" dirty="0">
                <a:latin typeface="Calibri"/>
                <a:cs typeface="Calibri"/>
              </a:rPr>
              <a:t>io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)-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ennedy </a:t>
            </a:r>
            <a:r>
              <a:rPr sz="2400" spc="-5" dirty="0">
                <a:latin typeface="Calibri"/>
                <a:cs typeface="Calibri"/>
              </a:rPr>
              <a:t>Spac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 Ce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er</a:t>
            </a:r>
            <a:endParaRPr sz="2400">
              <a:latin typeface="Calibri"/>
              <a:cs typeface="Calibri"/>
            </a:endParaRPr>
          </a:p>
          <a:p>
            <a:pPr marL="698500" marR="102235" lvl="1" indent="-228600">
              <a:lnSpc>
                <a:spcPts val="2590"/>
              </a:lnSpc>
              <a:spcBef>
                <a:spcPts val="545"/>
              </a:spcBef>
              <a:buFont typeface="Arial"/>
              <a:buChar char="•"/>
              <a:tabLst>
                <a:tab pos="699135" algn="l"/>
              </a:tabLst>
            </a:pPr>
            <a:r>
              <a:rPr sz="2400" b="1" spc="-55" dirty="0">
                <a:latin typeface="Calibri"/>
                <a:cs typeface="Calibri"/>
              </a:rPr>
              <a:t>P</a:t>
            </a:r>
            <a:r>
              <a:rPr sz="2400" b="1" dirty="0">
                <a:latin typeface="Calibri"/>
                <a:cs typeface="Calibri"/>
              </a:rPr>
              <a:t>a</a:t>
            </a:r>
            <a:r>
              <a:rPr sz="2400" b="1" spc="-50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ag </a:t>
            </a:r>
            <a:r>
              <a:rPr sz="2400" b="1" spc="-140" dirty="0">
                <a:latin typeface="Calibri"/>
                <a:cs typeface="Calibri"/>
              </a:rPr>
              <a:t>V</a:t>
            </a:r>
            <a:r>
              <a:rPr sz="2400" b="1" spc="-15" dirty="0">
                <a:latin typeface="Calibri"/>
                <a:cs typeface="Calibri"/>
              </a:rPr>
              <a:t>aishamp</a:t>
            </a:r>
            <a:r>
              <a:rPr sz="2400" b="1" spc="-65" dirty="0">
                <a:latin typeface="Calibri"/>
                <a:cs typeface="Calibri"/>
              </a:rPr>
              <a:t>a</a:t>
            </a:r>
            <a:r>
              <a:rPr sz="2400" b="1" spc="-50" dirty="0">
                <a:latin typeface="Calibri"/>
                <a:cs typeface="Calibri"/>
              </a:rPr>
              <a:t>y</a:t>
            </a:r>
            <a:r>
              <a:rPr sz="2400" b="1" spc="-15" dirty="0">
                <a:latin typeface="Calibri"/>
                <a:cs typeface="Calibri"/>
              </a:rPr>
              <a:t>an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(Plane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tion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esea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ch</a:t>
            </a:r>
            <a:r>
              <a:rPr sz="2400" spc="-10" dirty="0">
                <a:latin typeface="Calibri"/>
                <a:cs typeface="Calibri"/>
              </a:rPr>
              <a:t>er), </a:t>
            </a:r>
            <a:r>
              <a:rPr sz="2400" b="1" dirty="0">
                <a:latin typeface="Calibri"/>
                <a:cs typeface="Calibri"/>
              </a:rPr>
              <a:t>Arman S</a:t>
            </a:r>
            <a:r>
              <a:rPr sz="2400" b="1" spc="5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uylem</a:t>
            </a:r>
            <a:r>
              <a:rPr sz="2400" b="1" spc="-20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zi</a:t>
            </a:r>
            <a:r>
              <a:rPr sz="2400" b="1" spc="-10" dirty="0">
                <a:latin typeface="Calibri"/>
                <a:cs typeface="Calibri"/>
              </a:rPr>
              <a:t>a</a:t>
            </a:r>
            <a:r>
              <a:rPr sz="2400" b="1" spc="-15" dirty="0">
                <a:latin typeface="Calibri"/>
                <a:cs typeface="Calibri"/>
              </a:rPr>
              <a:t>n </a:t>
            </a:r>
            <a:r>
              <a:rPr sz="2400" spc="-5" dirty="0">
                <a:latin typeface="Calibri"/>
                <a:cs typeface="Calibri"/>
              </a:rPr>
              <a:t>(Plane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y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tion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esea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ch</a:t>
            </a:r>
            <a:r>
              <a:rPr sz="2400" spc="-10" dirty="0">
                <a:latin typeface="Calibri"/>
                <a:cs typeface="Calibri"/>
              </a:rPr>
              <a:t>er),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Jam</a:t>
            </a:r>
            <a:r>
              <a:rPr sz="2400" b="1" spc="5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Bena</a:t>
            </a:r>
            <a:r>
              <a:rPr sz="2400" b="1" spc="-40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-20" dirty="0">
                <a:latin typeface="Calibri"/>
                <a:cs typeface="Calibri"/>
              </a:rPr>
              <a:t>i</a:t>
            </a:r>
            <a:r>
              <a:rPr sz="2400" b="1" spc="-10" dirty="0">
                <a:latin typeface="Calibri"/>
                <a:cs typeface="Calibri"/>
              </a:rPr>
              <a:t>ni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(G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oup Sup</a:t>
            </a:r>
            <a:r>
              <a:rPr sz="2400" spc="5" dirty="0">
                <a:latin typeface="Calibri"/>
                <a:cs typeface="Calibri"/>
              </a:rPr>
              <a:t>er</a:t>
            </a:r>
            <a:r>
              <a:rPr sz="2400" dirty="0">
                <a:latin typeface="Calibri"/>
                <a:cs typeface="Calibri"/>
              </a:rPr>
              <a:t>vi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3</a:t>
            </a:r>
            <a:r>
              <a:rPr sz="2400" spc="-15" dirty="0">
                <a:latin typeface="Calibri"/>
                <a:cs typeface="Calibri"/>
              </a:rPr>
              <a:t>5</a:t>
            </a:r>
            <a:r>
              <a:rPr sz="2400" spc="-25" dirty="0">
                <a:latin typeface="Calibri"/>
                <a:cs typeface="Calibri"/>
              </a:rPr>
              <a:t>2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)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10" dirty="0">
                <a:latin typeface="Calibri"/>
                <a:cs typeface="Calibri"/>
              </a:rPr>
              <a:t> Jet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opul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ion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Lab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90859" y="184404"/>
            <a:ext cx="1325879" cy="1046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8803" rIns="0" bIns="0" rtlCol="0">
            <a:spAutoFit/>
          </a:bodyPr>
          <a:lstStyle/>
          <a:p>
            <a:pPr marL="119380">
              <a:lnSpc>
                <a:spcPct val="100000"/>
              </a:lnSpc>
            </a:pPr>
            <a:r>
              <a:rPr sz="4000" b="0" spc="-30" dirty="0">
                <a:solidFill>
                  <a:srgbClr val="4471C4"/>
                </a:solidFill>
                <a:latin typeface="Calibri Light"/>
                <a:cs typeface="Calibri Light"/>
              </a:rPr>
              <a:t>Ne</a:t>
            </a:r>
            <a:r>
              <a:rPr sz="4000" b="0" spc="-10" dirty="0">
                <a:solidFill>
                  <a:srgbClr val="4471C4"/>
                </a:solidFill>
                <a:latin typeface="Calibri Light"/>
                <a:cs typeface="Calibri Light"/>
              </a:rPr>
              <a:t>e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d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110" dirty="0">
                <a:solidFill>
                  <a:srgbClr val="4471C4"/>
                </a:solidFill>
                <a:latin typeface="Calibri Light"/>
                <a:cs typeface="Calibri Light"/>
              </a:rPr>
              <a:t>f</a:t>
            </a:r>
            <a:r>
              <a:rPr sz="4000" b="0" spc="-30" dirty="0">
                <a:solidFill>
                  <a:srgbClr val="4471C4"/>
                </a:solidFill>
                <a:latin typeface="Calibri Light"/>
                <a:cs typeface="Calibri Light"/>
              </a:rPr>
              <a:t>o</a:t>
            </a:r>
            <a:r>
              <a:rPr sz="4000" b="0" spc="-15" dirty="0">
                <a:solidFill>
                  <a:srgbClr val="4471C4"/>
                </a:solidFill>
                <a:latin typeface="Calibri Light"/>
                <a:cs typeface="Calibri Light"/>
              </a:rPr>
              <a:t>r</a:t>
            </a:r>
            <a:r>
              <a:rPr sz="4000" b="0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114" dirty="0">
                <a:solidFill>
                  <a:srgbClr val="4471C4"/>
                </a:solidFill>
                <a:latin typeface="Calibri Light"/>
                <a:cs typeface="Calibri Light"/>
              </a:rPr>
              <a:t>f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ormali</a:t>
            </a:r>
            <a:r>
              <a:rPr sz="4000" b="0" spc="-100" dirty="0">
                <a:solidFill>
                  <a:srgbClr val="4471C4"/>
                </a:solidFill>
                <a:latin typeface="Calibri Light"/>
                <a:cs typeface="Calibri Light"/>
              </a:rPr>
              <a:t>z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ed</a:t>
            </a:r>
            <a:r>
              <a:rPr sz="4000" b="0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cultu</a:t>
            </a:r>
            <a:r>
              <a:rPr sz="4000" b="0" spc="-75" dirty="0">
                <a:solidFill>
                  <a:srgbClr val="4471C4"/>
                </a:solidFill>
                <a:latin typeface="Calibri Light"/>
                <a:cs typeface="Calibri Light"/>
              </a:rPr>
              <a:t>r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e</a:t>
            </a:r>
            <a:r>
              <a:rPr sz="4000" b="0" spc="-5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50" dirty="0">
                <a:solidFill>
                  <a:srgbClr val="4471C4"/>
                </a:solidFill>
                <a:latin typeface="Calibri Light"/>
                <a:cs typeface="Calibri Light"/>
              </a:rPr>
              <a:t>c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ol</a:t>
            </a:r>
            <a:r>
              <a:rPr sz="4000" b="0" dirty="0">
                <a:solidFill>
                  <a:srgbClr val="4471C4"/>
                </a:solidFill>
                <a:latin typeface="Calibri Light"/>
                <a:cs typeface="Calibri Light"/>
              </a:rPr>
              <a:t>l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ection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860602"/>
            <a:ext cx="9524365" cy="24057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All </a:t>
            </a:r>
            <a:r>
              <a:rPr sz="2800" spc="-40" dirty="0">
                <a:latin typeface="Calibri"/>
                <a:cs typeface="Calibri"/>
              </a:rPr>
              <a:t>w</a:t>
            </a:r>
            <a:r>
              <a:rPr sz="2800" spc="-20" dirty="0">
                <a:latin typeface="Calibri"/>
                <a:cs typeface="Calibri"/>
              </a:rPr>
              <a:t>orkin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ou</a:t>
            </a:r>
            <a:r>
              <a:rPr sz="2800" dirty="0">
                <a:latin typeface="Calibri"/>
                <a:cs typeface="Calibri"/>
              </a:rPr>
              <a:t>p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membe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h</a:t>
            </a:r>
            <a:r>
              <a:rPr sz="2800" spc="-60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f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rmed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</a:t>
            </a:r>
            <a:r>
              <a:rPr sz="2800" spc="-40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t:</a:t>
            </a:r>
            <a:endParaRPr sz="28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ol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not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5" dirty="0">
                <a:latin typeface="Calibri"/>
                <a:cs typeface="Calibri"/>
              </a:rPr>
              <a:t>c</a:t>
            </a:r>
            <a:r>
              <a:rPr sz="2400" b="1" dirty="0">
                <a:latin typeface="Calibri"/>
                <a:cs typeface="Calibri"/>
              </a:rPr>
              <a:t>hec</a:t>
            </a:r>
            <a:r>
              <a:rPr sz="2400" b="1" spc="-60" dirty="0">
                <a:latin typeface="Calibri"/>
                <a:cs typeface="Calibri"/>
              </a:rPr>
              <a:t>k</a:t>
            </a:r>
            <a:r>
              <a:rPr sz="2400" b="1" spc="-5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d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iability</a:t>
            </a:r>
          </a:p>
          <a:p>
            <a:pPr marL="698500" lvl="1" indent="-228600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20" dirty="0">
                <a:latin typeface="Calibri"/>
                <a:cs typeface="Calibri"/>
              </a:rPr>
              <a:t>The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no d</a:t>
            </a:r>
            <a:r>
              <a:rPr sz="2400" b="1" spc="-25" dirty="0">
                <a:latin typeface="Calibri"/>
                <a:cs typeface="Calibri"/>
              </a:rPr>
              <a:t>u</a:t>
            </a:r>
            <a:r>
              <a:rPr sz="2400" b="1" spc="-15" dirty="0">
                <a:latin typeface="Calibri"/>
                <a:cs typeface="Calibri"/>
              </a:rPr>
              <a:t>p</a:t>
            </a:r>
            <a:r>
              <a:rPr sz="2400" b="1" spc="-20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i</a:t>
            </a:r>
            <a:r>
              <a:rPr sz="2400" b="1" spc="-15" dirty="0">
                <a:latin typeface="Calibri"/>
                <a:cs typeface="Calibri"/>
              </a:rPr>
              <a:t>c</a:t>
            </a:r>
            <a:r>
              <a:rPr sz="2400" b="1" spc="-40" dirty="0">
                <a:latin typeface="Calibri"/>
                <a:cs typeface="Calibri"/>
              </a:rPr>
              <a:t>at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collection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ese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 th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oul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se</a:t>
            </a:r>
            <a:r>
              <a:rPr sz="2400" spc="15" dirty="0">
                <a:latin typeface="Calibri"/>
                <a:cs typeface="Calibri"/>
              </a:rPr>
              <a:t>r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ba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50" dirty="0">
                <a:latin typeface="Calibri"/>
                <a:cs typeface="Calibri"/>
              </a:rPr>
              <a:t>k</a:t>
            </a:r>
            <a:r>
              <a:rPr sz="2400" spc="-5" dirty="0">
                <a:latin typeface="Calibri"/>
                <a:cs typeface="Calibri"/>
              </a:rPr>
              <a:t>up</a:t>
            </a:r>
            <a:endParaRPr sz="24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ol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no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edun</a:t>
            </a:r>
            <a:r>
              <a:rPr sz="2400" b="1" spc="-15" dirty="0">
                <a:latin typeface="Calibri"/>
                <a:cs typeface="Calibri"/>
              </a:rPr>
              <a:t>da</a:t>
            </a:r>
            <a:r>
              <a:rPr sz="2400" b="1" spc="-50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-20" dirty="0">
                <a:latin typeface="Calibri"/>
                <a:cs typeface="Calibri"/>
              </a:rPr>
              <a:t>l</a:t>
            </a:r>
            <a:r>
              <a:rPr sz="2400" b="1" spc="-15" dirty="0">
                <a:latin typeface="Calibri"/>
                <a:cs typeface="Calibri"/>
              </a:rPr>
              <a:t>y</a:t>
            </a:r>
            <a:r>
              <a:rPr sz="2400" b="1" spc="20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o</a:t>
            </a:r>
            <a:r>
              <a:rPr sz="2400" b="1" spc="-25" dirty="0">
                <a:latin typeface="Calibri"/>
                <a:cs typeface="Calibri"/>
              </a:rPr>
              <a:t>r</a:t>
            </a:r>
            <a:r>
              <a:rPr sz="2400" b="1" spc="-5" dirty="0">
                <a:latin typeface="Calibri"/>
                <a:cs typeface="Calibri"/>
              </a:rPr>
              <a:t>ed</a:t>
            </a:r>
            <a:endParaRPr sz="2400" dirty="0">
              <a:latin typeface="Calibri"/>
              <a:cs typeface="Calibri"/>
            </a:endParaRPr>
          </a:p>
          <a:p>
            <a:pPr marL="698500" lvl="1" indent="-228600">
              <a:spcBef>
                <a:spcPts val="190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ol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not</a:t>
            </a:r>
            <a:r>
              <a:rPr sz="2400" b="1" spc="-5" dirty="0">
                <a:latin typeface="Calibri"/>
                <a:cs typeface="Calibri"/>
              </a:rPr>
              <a:t> s</a:t>
            </a:r>
            <a:r>
              <a:rPr sz="2400" b="1" spc="-15" dirty="0">
                <a:latin typeface="Calibri"/>
                <a:cs typeface="Calibri"/>
              </a:rPr>
              <a:t>u</a:t>
            </a:r>
            <a:r>
              <a:rPr sz="2400" b="1" spc="-25" dirty="0">
                <a:latin typeface="Calibri"/>
                <a:cs typeface="Calibri"/>
              </a:rPr>
              <a:t>b</a:t>
            </a:r>
            <a:r>
              <a:rPr sz="2400" b="1" spc="-20" dirty="0">
                <a:latin typeface="Calibri"/>
                <a:cs typeface="Calibri"/>
              </a:rPr>
              <a:t>mi</a:t>
            </a:r>
            <a:r>
              <a:rPr sz="2400" b="1" spc="-35" dirty="0">
                <a:latin typeface="Calibri"/>
                <a:cs typeface="Calibri"/>
              </a:rPr>
              <a:t>t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5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d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orma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cultu</a:t>
            </a:r>
            <a:r>
              <a:rPr sz="2400" spc="-3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ollectio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(</a:t>
            </a:r>
            <a:r>
              <a:rPr lang="en-US" sz="2400" spc="-200" dirty="0">
                <a:cs typeface="Calibri"/>
              </a:rPr>
              <a:t>A</a:t>
            </a:r>
            <a:r>
              <a:rPr lang="en-US" sz="2400" spc="-55" dirty="0">
                <a:cs typeface="Calibri"/>
              </a:rPr>
              <a:t>T</a:t>
            </a:r>
            <a:r>
              <a:rPr lang="en-US" sz="2400" spc="-20" dirty="0">
                <a:cs typeface="Calibri"/>
              </a:rPr>
              <a:t>CC</a:t>
            </a:r>
            <a:r>
              <a:rPr lang="en-US" sz="2400" spc="-10" dirty="0">
                <a:cs typeface="Calibri"/>
              </a:rPr>
              <a:t>,</a:t>
            </a:r>
            <a:r>
              <a:rPr lang="en-US" sz="2400" spc="-1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DSM</a:t>
            </a:r>
            <a:r>
              <a:rPr lang="en-US" sz="2400" dirty="0">
                <a:cs typeface="Calibri"/>
              </a:rPr>
              <a:t>Z)</a:t>
            </a:r>
          </a:p>
          <a:p>
            <a:pPr marL="698500" lvl="1" indent="-228600">
              <a:lnSpc>
                <a:spcPct val="100000"/>
              </a:lnSpc>
              <a:spcBef>
                <a:spcPts val="190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and </a:t>
            </a:r>
            <a:r>
              <a:rPr lang="en-US" sz="2400" b="1" dirty="0">
                <a:latin typeface="Calibri"/>
                <a:cs typeface="Calibri"/>
              </a:rPr>
              <a:t>Viability testing</a:t>
            </a:r>
            <a:endParaRPr sz="2400" b="1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90859" y="175260"/>
            <a:ext cx="1325879" cy="1045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68503" rIns="0" bIns="0" rtlCol="0">
            <a:spAutoFit/>
          </a:bodyPr>
          <a:lstStyle/>
          <a:p>
            <a:pPr marL="464820">
              <a:lnSpc>
                <a:spcPct val="100000"/>
              </a:lnSpc>
            </a:pPr>
            <a:r>
              <a:rPr sz="4000" b="0" spc="-114" dirty="0">
                <a:solidFill>
                  <a:srgbClr val="4471C4"/>
                </a:solidFill>
                <a:latin typeface="Calibri Light"/>
                <a:cs typeface="Calibri Light"/>
              </a:rPr>
              <a:t>P</a:t>
            </a:r>
            <a:r>
              <a:rPr sz="4000" b="0" spc="-15" dirty="0">
                <a:solidFill>
                  <a:srgbClr val="4471C4"/>
                </a:solidFill>
                <a:latin typeface="Calibri Light"/>
                <a:cs typeface="Calibri Light"/>
              </a:rPr>
              <a:t>artial</a:t>
            </a:r>
            <a:r>
              <a:rPr sz="4000" b="0" spc="-5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Phase</a:t>
            </a:r>
            <a:r>
              <a:rPr sz="4000" b="0" spc="10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dirty="0">
                <a:solidFill>
                  <a:srgbClr val="4471C4"/>
                </a:solidFill>
                <a:latin typeface="Calibri Light"/>
                <a:cs typeface="Calibri Light"/>
              </a:rPr>
              <a:t>I</a:t>
            </a:r>
            <a:r>
              <a:rPr sz="4000" b="0" spc="-5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85" dirty="0">
                <a:solidFill>
                  <a:srgbClr val="4471C4"/>
                </a:solidFill>
                <a:latin typeface="Calibri Light"/>
                <a:cs typeface="Calibri Light"/>
              </a:rPr>
              <a:t>R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equi</a:t>
            </a:r>
            <a:r>
              <a:rPr sz="4000" b="0" spc="-65" dirty="0">
                <a:solidFill>
                  <a:srgbClr val="4471C4"/>
                </a:solidFill>
                <a:latin typeface="Calibri Light"/>
                <a:cs typeface="Calibri Light"/>
              </a:rPr>
              <a:t>r</a:t>
            </a:r>
            <a:r>
              <a:rPr sz="4000" b="0" spc="-30" dirty="0">
                <a:solidFill>
                  <a:srgbClr val="4471C4"/>
                </a:solidFill>
                <a:latin typeface="Calibri Light"/>
                <a:cs typeface="Calibri Light"/>
              </a:rPr>
              <a:t>eme</a:t>
            </a:r>
            <a:r>
              <a:rPr sz="4000" b="0" spc="-60" dirty="0">
                <a:solidFill>
                  <a:srgbClr val="4471C4"/>
                </a:solidFill>
                <a:latin typeface="Calibri Light"/>
                <a:cs typeface="Calibri Light"/>
              </a:rPr>
              <a:t>n</a:t>
            </a:r>
            <a:r>
              <a:rPr sz="4000" b="0" spc="-15" dirty="0">
                <a:solidFill>
                  <a:srgbClr val="4471C4"/>
                </a:solidFill>
                <a:latin typeface="Calibri Light"/>
                <a:cs typeface="Calibri Light"/>
              </a:rPr>
              <a:t>ts</a:t>
            </a:r>
            <a:endParaRPr sz="40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812814"/>
            <a:ext cx="10318750" cy="4086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Ide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5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y and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oo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din</a:t>
            </a:r>
            <a:r>
              <a:rPr sz="2000" spc="-2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spc="-5" dirty="0">
                <a:latin typeface="Calibri"/>
                <a:cs typeface="Calibri"/>
              </a:rPr>
              <a:t>orkin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ou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be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.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(</a:t>
            </a: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om</a:t>
            </a:r>
            <a:r>
              <a:rPr sz="2000" b="1" spc="5" dirty="0">
                <a:latin typeface="Calibri"/>
                <a:cs typeface="Calibri"/>
              </a:rPr>
              <a:t>p</a:t>
            </a:r>
            <a:r>
              <a:rPr sz="2000" b="1" dirty="0">
                <a:latin typeface="Calibri"/>
                <a:cs typeface="Calibri"/>
              </a:rPr>
              <a:t>l</a:t>
            </a:r>
            <a:r>
              <a:rPr sz="2000" b="1" spc="-15" dirty="0">
                <a:latin typeface="Calibri"/>
                <a:cs typeface="Calibri"/>
              </a:rPr>
              <a:t>e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ed)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35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ani</a:t>
            </a:r>
            <a:r>
              <a:rPr sz="2000" spc="-50" dirty="0">
                <a:latin typeface="Calibri"/>
                <a:cs typeface="Calibri"/>
              </a:rPr>
              <a:t>z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spc="-5" dirty="0">
                <a:latin typeface="Calibri"/>
                <a:cs typeface="Calibri"/>
              </a:rPr>
              <a:t>orkin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ou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tings </a:t>
            </a:r>
            <a:r>
              <a:rPr sz="2000" spc="5" dirty="0">
                <a:latin typeface="Calibri"/>
                <a:cs typeface="Calibri"/>
              </a:rPr>
              <a:t>(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spc="-50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ence</a:t>
            </a:r>
            <a:r>
              <a:rPr sz="2000" spc="-10" dirty="0">
                <a:latin typeface="Calibri"/>
                <a:cs typeface="Calibri"/>
              </a:rPr>
              <a:t> c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spc="-5" dirty="0">
                <a:latin typeface="Calibri"/>
                <a:cs typeface="Calibri"/>
              </a:rPr>
              <a:t>s)</a:t>
            </a:r>
            <a:r>
              <a:rPr sz="2000" dirty="0">
                <a:latin typeface="Calibri"/>
                <a:cs typeface="Calibri"/>
              </a:rPr>
              <a:t>.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(on</a:t>
            </a:r>
            <a:r>
              <a:rPr sz="2000" b="1" spc="-25" dirty="0">
                <a:latin typeface="Calibri"/>
                <a:cs typeface="Calibri"/>
              </a:rPr>
              <a:t>g</a:t>
            </a:r>
            <a:r>
              <a:rPr sz="2000" b="1" dirty="0">
                <a:latin typeface="Calibri"/>
                <a:cs typeface="Calibri"/>
              </a:rPr>
              <a:t>oing)</a:t>
            </a:r>
            <a:endParaRPr sz="2000">
              <a:latin typeface="Calibri"/>
              <a:cs typeface="Calibri"/>
            </a:endParaRPr>
          </a:p>
          <a:p>
            <a:pPr marL="241300" marR="628650" indent="-228600">
              <a:lnSpc>
                <a:spcPct val="7000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D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op a que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tionnai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e/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</a:t>
            </a:r>
            <a:r>
              <a:rPr sz="2000" spc="15" dirty="0">
                <a:latin typeface="Calibri"/>
                <a:cs typeface="Calibri"/>
              </a:rPr>
              <a:t>r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y 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 </a:t>
            </a:r>
            <a:r>
              <a:rPr sz="2000" spc="-30" dirty="0">
                <a:latin typeface="Calibri"/>
                <a:cs typeface="Calibri"/>
              </a:rPr>
              <a:t>g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ther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5" dirty="0">
                <a:latin typeface="Calibri"/>
                <a:cs typeface="Calibri"/>
              </a:rPr>
              <a:t>n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or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 about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90" dirty="0">
                <a:latin typeface="Calibri"/>
                <a:cs typeface="Calibri"/>
              </a:rPr>
              <a:t>‘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 mic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obial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35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e’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ta</a:t>
            </a:r>
            <a:r>
              <a:rPr sz="2000" dirty="0">
                <a:latin typeface="Calibri"/>
                <a:cs typeface="Calibri"/>
              </a:rPr>
              <a:t>tus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particip</a:t>
            </a:r>
            <a:r>
              <a:rPr sz="2000" spc="-2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ting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A ce</a:t>
            </a:r>
            <a:r>
              <a:rPr sz="2000" spc="-25" dirty="0">
                <a:latin typeface="Calibri"/>
                <a:cs typeface="Calibri"/>
              </a:rPr>
              <a:t>nt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.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(</a:t>
            </a: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om</a:t>
            </a:r>
            <a:r>
              <a:rPr sz="2000" b="1" spc="5" dirty="0">
                <a:latin typeface="Calibri"/>
                <a:cs typeface="Calibri"/>
              </a:rPr>
              <a:t>p</a:t>
            </a:r>
            <a:r>
              <a:rPr sz="2000" b="1" dirty="0">
                <a:latin typeface="Calibri"/>
                <a:cs typeface="Calibri"/>
              </a:rPr>
              <a:t>l</a:t>
            </a:r>
            <a:r>
              <a:rPr sz="2000" b="1" spc="-15" dirty="0">
                <a:latin typeface="Calibri"/>
                <a:cs typeface="Calibri"/>
              </a:rPr>
              <a:t>e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ed)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ts val="2039"/>
              </a:lnSpc>
              <a:spcBef>
                <a:spcPts val="275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Coo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din</a:t>
            </a:r>
            <a:r>
              <a:rPr sz="2000" spc="-2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u</a:t>
            </a:r>
            <a:r>
              <a:rPr sz="2000" spc="5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spc="-2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J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L l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mana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em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t, </a:t>
            </a:r>
            <a:r>
              <a:rPr sz="2000" spc="-5" dirty="0">
                <a:latin typeface="Calibri"/>
                <a:cs typeface="Calibri"/>
              </a:rPr>
              <a:t>C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nt</a:t>
            </a:r>
            <a:r>
              <a:rPr sz="2000" dirty="0">
                <a:latin typeface="Calibri"/>
                <a:cs typeface="Calibri"/>
              </a:rPr>
              <a:t>er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5" dirty="0">
                <a:latin typeface="Calibri"/>
                <a:cs typeface="Calibri"/>
              </a:rPr>
              <a:t>x</a:t>
            </a:r>
            <a:r>
              <a:rPr sz="2000" dirty="0">
                <a:latin typeface="Calibri"/>
                <a:cs typeface="Calibri"/>
              </a:rPr>
              <a:t>cel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ence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ojec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</a:t>
            </a:r>
            <a:r>
              <a:rPr sz="2000" spc="-15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)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 P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og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am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ts val="2039"/>
              </a:lnSpc>
            </a:pP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fic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J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L O</a:t>
            </a:r>
            <a:r>
              <a:rPr sz="2000" spc="-25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fic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Chi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ci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-3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about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oin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NMCC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f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ort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.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(on</a:t>
            </a:r>
            <a:r>
              <a:rPr sz="2000" b="1" spc="-30" dirty="0">
                <a:latin typeface="Calibri"/>
                <a:cs typeface="Calibri"/>
              </a:rPr>
              <a:t>g</a:t>
            </a:r>
            <a:r>
              <a:rPr sz="2000" b="1" dirty="0">
                <a:latin typeface="Calibri"/>
                <a:cs typeface="Calibri"/>
              </a:rPr>
              <a:t>oing)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G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ther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inp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ts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m all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J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L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60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holde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 and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ome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.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(on</a:t>
            </a:r>
            <a:r>
              <a:rPr sz="2000" b="1" spc="-25" dirty="0">
                <a:latin typeface="Calibri"/>
                <a:cs typeface="Calibri"/>
              </a:rPr>
              <a:t>g</a:t>
            </a:r>
            <a:r>
              <a:rPr sz="2000" b="1" dirty="0">
                <a:latin typeface="Calibri"/>
                <a:cs typeface="Calibri"/>
              </a:rPr>
              <a:t>oing)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D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op a ‘N</a:t>
            </a:r>
            <a:r>
              <a:rPr sz="2000" spc="5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CC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Phase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I’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spc="-40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 t</a:t>
            </a:r>
            <a:r>
              <a:rPr sz="2000" dirty="0">
                <a:latin typeface="Calibri"/>
                <a:cs typeface="Calibri"/>
              </a:rPr>
              <a:t>o p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0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 </a:t>
            </a:r>
            <a:r>
              <a:rPr sz="2000" spc="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ASA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HQ.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(on</a:t>
            </a:r>
            <a:r>
              <a:rPr sz="2000" b="1" spc="-25" dirty="0">
                <a:latin typeface="Calibri"/>
                <a:cs typeface="Calibri"/>
              </a:rPr>
              <a:t>g</a:t>
            </a:r>
            <a:r>
              <a:rPr sz="2000" b="1" dirty="0">
                <a:latin typeface="Calibri"/>
                <a:cs typeface="Calibri"/>
              </a:rPr>
              <a:t>oing)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ts val="2039"/>
              </a:lnSpc>
              <a:spcBef>
                <a:spcPts val="27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Ide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5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y 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equi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em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 e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abli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h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35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orm</a:t>
            </a:r>
            <a:r>
              <a:rPr sz="2000" dirty="0">
                <a:latin typeface="Calibri"/>
                <a:cs typeface="Calibri"/>
              </a:rPr>
              <a:t>al m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obia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ltu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ol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ection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</a:t>
            </a:r>
            <a:r>
              <a:rPr sz="2000" dirty="0">
                <a:latin typeface="Calibri"/>
                <a:cs typeface="Calibri"/>
              </a:rPr>
              <a:t>y </a:t>
            </a:r>
            <a:r>
              <a:rPr sz="2000" spc="-35" dirty="0">
                <a:latin typeface="Calibri"/>
                <a:cs typeface="Calibri"/>
              </a:rPr>
              <a:t>w</a:t>
            </a:r>
            <a:r>
              <a:rPr sz="2000" spc="-5" dirty="0">
                <a:latin typeface="Calibri"/>
                <a:cs typeface="Calibri"/>
              </a:rPr>
              <a:t>orkin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tly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ts val="2039"/>
              </a:lnSpc>
            </a:pPr>
            <a:r>
              <a:rPr sz="2000" dirty="0">
                <a:latin typeface="Calibri"/>
                <a:cs typeface="Calibri"/>
              </a:rPr>
              <a:t>e</a:t>
            </a:r>
            <a:r>
              <a:rPr sz="2000" spc="-35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abl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she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indu</a:t>
            </a:r>
            <a:r>
              <a:rPr sz="2000" spc="-3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, and</a:t>
            </a:r>
            <a:r>
              <a:rPr sz="2000" spc="-10" dirty="0">
                <a:latin typeface="Calibri"/>
                <a:cs typeface="Calibri"/>
              </a:rPr>
              <a:t> g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nme</a:t>
            </a:r>
            <a:r>
              <a:rPr sz="2000" spc="-25" dirty="0">
                <a:latin typeface="Calibri"/>
                <a:cs typeface="Calibri"/>
              </a:rPr>
              <a:t>nt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ltu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ol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ctions. </a:t>
            </a:r>
            <a:r>
              <a:rPr sz="2000" b="1" dirty="0">
                <a:latin typeface="Calibri"/>
                <a:cs typeface="Calibri"/>
              </a:rPr>
              <a:t>(on</a:t>
            </a:r>
            <a:r>
              <a:rPr sz="2000" b="1" spc="-30" dirty="0">
                <a:latin typeface="Calibri"/>
                <a:cs typeface="Calibri"/>
              </a:rPr>
              <a:t>g</a:t>
            </a:r>
            <a:r>
              <a:rPr sz="2000" b="1" dirty="0">
                <a:latin typeface="Calibri"/>
                <a:cs typeface="Calibri"/>
              </a:rPr>
              <a:t>oing)</a:t>
            </a:r>
            <a:endParaRPr sz="2000">
              <a:latin typeface="Calibri"/>
              <a:cs typeface="Calibri"/>
            </a:endParaRPr>
          </a:p>
          <a:p>
            <a:pPr marL="241300" marR="993775" indent="-228600">
              <a:lnSpc>
                <a:spcPct val="70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D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MCC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spc="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P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45" dirty="0">
                <a:latin typeface="Calibri"/>
                <a:cs typeface="Calibri"/>
              </a:rPr>
              <a:t>s</a:t>
            </a:r>
            <a:r>
              <a:rPr sz="2000" spc="-20" dirty="0">
                <a:latin typeface="Calibri"/>
                <a:cs typeface="Calibri"/>
              </a:rPr>
              <a:t>y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em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tic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do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ume</a:t>
            </a:r>
            <a:r>
              <a:rPr sz="2000" spc="-20" dirty="0">
                <a:latin typeface="Calibri"/>
                <a:cs typeface="Calibri"/>
              </a:rPr>
              <a:t>n</a:t>
            </a:r>
            <a:r>
              <a:rPr sz="2000" spc="-25" dirty="0">
                <a:latin typeface="Calibri"/>
                <a:cs typeface="Calibri"/>
              </a:rPr>
              <a:t>ta</a:t>
            </a:r>
            <a:r>
              <a:rPr sz="2000" dirty="0">
                <a:latin typeface="Calibri"/>
                <a:cs typeface="Calibri"/>
              </a:rPr>
              <a:t>tion,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ide</a:t>
            </a:r>
            <a:r>
              <a:rPr sz="2000" spc="-30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tif</a:t>
            </a:r>
            <a:r>
              <a:rPr sz="2000" spc="-10" dirty="0">
                <a:latin typeface="Calibri"/>
                <a:cs typeface="Calibri"/>
              </a:rPr>
              <a:t>ic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tion,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long</a:t>
            </a:r>
            <a:r>
              <a:rPr sz="2000" spc="-25" dirty="0">
                <a:latin typeface="Calibri"/>
                <a:cs typeface="Calibri"/>
              </a:rPr>
              <a:t> t</a:t>
            </a:r>
            <a:r>
              <a:rPr sz="2000" dirty="0">
                <a:latin typeface="Calibri"/>
                <a:cs typeface="Calibri"/>
              </a:rPr>
              <a:t>erm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ing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 ac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-1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ibi</a:t>
            </a:r>
            <a:r>
              <a:rPr sz="2000" spc="-15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ity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 mic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obia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ol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es.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(on</a:t>
            </a:r>
            <a:r>
              <a:rPr sz="2000" b="1" spc="-25" dirty="0">
                <a:latin typeface="Calibri"/>
                <a:cs typeface="Calibri"/>
              </a:rPr>
              <a:t>g</a:t>
            </a:r>
            <a:r>
              <a:rPr sz="2000" b="1" dirty="0">
                <a:latin typeface="Calibri"/>
                <a:cs typeface="Calibri"/>
              </a:rPr>
              <a:t>oing)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ts val="2039"/>
              </a:lnSpc>
              <a:spcBef>
                <a:spcPts val="28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With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inp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ts </a:t>
            </a:r>
            <a:r>
              <a:rPr sz="2000" spc="-5" dirty="0">
                <a:latin typeface="Calibri"/>
                <a:cs typeface="Calibri"/>
              </a:rPr>
              <a:t>f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m N</a:t>
            </a:r>
            <a:r>
              <a:rPr sz="2000" spc="5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Q 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spc="-5" dirty="0">
                <a:latin typeface="Calibri"/>
                <a:cs typeface="Calibri"/>
              </a:rPr>
              <a:t>orkin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ou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be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ll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lo</a:t>
            </a:r>
            <a:r>
              <a:rPr sz="2000" dirty="0">
                <a:latin typeface="Calibri"/>
                <a:cs typeface="Calibri"/>
              </a:rPr>
              <a:t>p a 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spc="-5" dirty="0">
                <a:latin typeface="Calibri"/>
                <a:cs typeface="Calibri"/>
              </a:rPr>
              <a:t>orkin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model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or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ts val="2039"/>
              </a:lnSpc>
            </a:pPr>
            <a:r>
              <a:rPr sz="2000" dirty="0">
                <a:latin typeface="Calibri"/>
                <a:cs typeface="Calibri"/>
              </a:rPr>
              <a:t>NMCC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Pha</a:t>
            </a:r>
            <a:r>
              <a:rPr sz="2000" spc="-1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e.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(on</a:t>
            </a:r>
            <a:r>
              <a:rPr sz="2000" b="1" spc="-30" dirty="0">
                <a:latin typeface="Calibri"/>
                <a:cs typeface="Calibri"/>
              </a:rPr>
              <a:t>g</a:t>
            </a:r>
            <a:r>
              <a:rPr sz="2000" b="1" dirty="0">
                <a:latin typeface="Calibri"/>
                <a:cs typeface="Calibri"/>
              </a:rPr>
              <a:t>oing)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90859" y="175260"/>
            <a:ext cx="1325879" cy="1045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8803" rIns="0" bIns="0" rtlCol="0">
            <a:spAutoFit/>
          </a:bodyPr>
          <a:lstStyle/>
          <a:p>
            <a:pPr marL="281940">
              <a:lnSpc>
                <a:spcPct val="100000"/>
              </a:lnSpc>
            </a:pPr>
            <a:r>
              <a:rPr sz="4000" b="0" spc="-35" dirty="0">
                <a:solidFill>
                  <a:srgbClr val="4471C4"/>
                </a:solidFill>
                <a:latin typeface="Calibri Light"/>
                <a:cs typeface="Calibri Light"/>
              </a:rPr>
              <a:t>N</a:t>
            </a:r>
            <a:r>
              <a:rPr sz="4000" b="0" spc="-75" dirty="0">
                <a:solidFill>
                  <a:srgbClr val="4471C4"/>
                </a:solidFill>
                <a:latin typeface="Calibri Light"/>
                <a:cs typeface="Calibri Light"/>
              </a:rPr>
              <a:t>e</a:t>
            </a:r>
            <a:r>
              <a:rPr sz="4000" b="0" spc="10" dirty="0">
                <a:solidFill>
                  <a:srgbClr val="4471C4"/>
                </a:solidFill>
                <a:latin typeface="Calibri Light"/>
                <a:cs typeface="Calibri Light"/>
              </a:rPr>
              <a:t>x</a:t>
            </a:r>
            <a:r>
              <a:rPr sz="4000" b="0" spc="-15" dirty="0">
                <a:solidFill>
                  <a:srgbClr val="4471C4"/>
                </a:solidFill>
                <a:latin typeface="Calibri Light"/>
                <a:cs typeface="Calibri Light"/>
              </a:rPr>
              <a:t>t</a:t>
            </a:r>
            <a:r>
              <a:rPr sz="4000" b="0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S</a:t>
            </a:r>
            <a:r>
              <a:rPr sz="4000" b="0" spc="-70" dirty="0">
                <a:solidFill>
                  <a:srgbClr val="4471C4"/>
                </a:solidFill>
                <a:latin typeface="Calibri Light"/>
                <a:cs typeface="Calibri Light"/>
              </a:rPr>
              <a:t>t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e</a:t>
            </a:r>
            <a:r>
              <a:rPr sz="4000" b="0" spc="-50" dirty="0">
                <a:solidFill>
                  <a:srgbClr val="4471C4"/>
                </a:solidFill>
                <a:latin typeface="Calibri Light"/>
                <a:cs typeface="Calibri Light"/>
              </a:rPr>
              <a:t>p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s</a:t>
            </a:r>
            <a:r>
              <a:rPr sz="4000" b="0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15" dirty="0">
                <a:solidFill>
                  <a:srgbClr val="4471C4"/>
                </a:solidFill>
                <a:latin typeface="Calibri Light"/>
                <a:cs typeface="Calibri Light"/>
              </a:rPr>
              <a:t>in</a:t>
            </a:r>
            <a:r>
              <a:rPr sz="4000" b="0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up</a:t>
            </a:r>
            <a:r>
              <a:rPr sz="4000" b="0" spc="-70" dirty="0">
                <a:solidFill>
                  <a:srgbClr val="4471C4"/>
                </a:solidFill>
                <a:latin typeface="Calibri Light"/>
                <a:cs typeface="Calibri Light"/>
              </a:rPr>
              <a:t>c</a:t>
            </a:r>
            <a:r>
              <a:rPr sz="4000" b="0" spc="-30" dirty="0">
                <a:solidFill>
                  <a:srgbClr val="4471C4"/>
                </a:solidFill>
                <a:latin typeface="Calibri Light"/>
                <a:cs typeface="Calibri Light"/>
              </a:rPr>
              <a:t>omin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g</a:t>
            </a:r>
            <a:r>
              <a:rPr sz="4000" b="0" spc="15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30" dirty="0">
                <a:solidFill>
                  <a:srgbClr val="4471C4"/>
                </a:solidFill>
                <a:latin typeface="Calibri Light"/>
                <a:cs typeface="Calibri Light"/>
              </a:rPr>
              <a:t>Q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2</a:t>
            </a:r>
            <a:r>
              <a:rPr sz="4000" b="0" spc="-5" dirty="0">
                <a:solidFill>
                  <a:srgbClr val="4471C4"/>
                </a:solidFill>
                <a:latin typeface="Calibri Light"/>
                <a:cs typeface="Calibri Light"/>
              </a:rPr>
              <a:t>-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3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 (FY18)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99589"/>
            <a:ext cx="10133330" cy="4340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2975"/>
              </a:lnSpc>
              <a:buFont typeface="Arial"/>
              <a:buChar char="•"/>
              <a:tabLst>
                <a:tab pos="241300" algn="l"/>
              </a:tabLst>
            </a:pPr>
            <a:r>
              <a:rPr sz="2600" spc="-5" dirty="0">
                <a:latin typeface="Calibri"/>
                <a:cs typeface="Calibri"/>
              </a:rPr>
              <a:t>D</a:t>
            </a:r>
            <a:r>
              <a:rPr sz="2600" spc="-20" dirty="0">
                <a:latin typeface="Calibri"/>
                <a:cs typeface="Calibri"/>
              </a:rPr>
              <a:t>e</a:t>
            </a:r>
            <a:r>
              <a:rPr sz="2600" spc="-5" dirty="0">
                <a:latin typeface="Calibri"/>
                <a:cs typeface="Calibri"/>
              </a:rPr>
              <a:t>fin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s</a:t>
            </a:r>
            <a:r>
              <a:rPr sz="2600" spc="-30" dirty="0">
                <a:latin typeface="Calibri"/>
                <a:cs typeface="Calibri"/>
              </a:rPr>
              <a:t>c</a:t>
            </a:r>
            <a:r>
              <a:rPr sz="2600" spc="-5" dirty="0">
                <a:latin typeface="Calibri"/>
                <a:cs typeface="Calibri"/>
              </a:rPr>
              <a:t>op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f N</a:t>
            </a:r>
            <a:r>
              <a:rPr sz="2600" spc="5" dirty="0">
                <a:latin typeface="Calibri"/>
                <a:cs typeface="Calibri"/>
              </a:rPr>
              <a:t>M</a:t>
            </a:r>
            <a:r>
              <a:rPr sz="2600" spc="-5" dirty="0">
                <a:latin typeface="Calibri"/>
                <a:cs typeface="Calibri"/>
              </a:rPr>
              <a:t>C</a:t>
            </a:r>
            <a:r>
              <a:rPr sz="2600" dirty="0">
                <a:latin typeface="Calibri"/>
                <a:cs typeface="Calibri"/>
              </a:rPr>
              <a:t>C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75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oll</a:t>
            </a:r>
            <a:r>
              <a:rPr sz="2600" spc="-1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wing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cat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5" dirty="0">
                <a:latin typeface="Calibri"/>
                <a:cs typeface="Calibri"/>
              </a:rPr>
              <a:t>g</a:t>
            </a:r>
            <a:r>
              <a:rPr sz="2600" spc="-5" dirty="0">
                <a:latin typeface="Calibri"/>
                <a:cs typeface="Calibri"/>
              </a:rPr>
              <a:t>ories:</a:t>
            </a:r>
            <a:endParaRPr sz="2600">
              <a:latin typeface="Calibri"/>
              <a:cs typeface="Calibri"/>
            </a:endParaRPr>
          </a:p>
          <a:p>
            <a:pPr marL="698500" marR="34925" lvl="1" indent="-228600">
              <a:lnSpc>
                <a:spcPct val="70000"/>
              </a:lnSpc>
              <a:spcBef>
                <a:spcPts val="645"/>
              </a:spcBef>
              <a:buFont typeface="Arial"/>
              <a:buChar char="•"/>
              <a:tabLst>
                <a:tab pos="699135" algn="l"/>
              </a:tabLst>
            </a:pPr>
            <a:r>
              <a:rPr sz="2200" spc="-15" dirty="0">
                <a:latin typeface="Calibri"/>
                <a:cs typeface="Calibri"/>
              </a:rPr>
              <a:t>Di</a:t>
            </a:r>
            <a:r>
              <a:rPr sz="2200" spc="-25" dirty="0">
                <a:latin typeface="Calibri"/>
                <a:cs typeface="Calibri"/>
              </a:rPr>
              <a:t>s</a:t>
            </a:r>
            <a:r>
              <a:rPr sz="2200" spc="-10" dirty="0">
                <a:latin typeface="Calibri"/>
                <a:cs typeface="Calibri"/>
              </a:rPr>
              <a:t>tribu</a:t>
            </a:r>
            <a:r>
              <a:rPr sz="2200" spc="-2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ion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c</a:t>
            </a:r>
            <a:r>
              <a:rPr sz="2200" spc="-15" dirty="0">
                <a:latin typeface="Calibri"/>
                <a:cs typeface="Calibri"/>
              </a:rPr>
              <a:t>apabilit</a:t>
            </a:r>
            <a:r>
              <a:rPr sz="2200" spc="-10" dirty="0">
                <a:latin typeface="Calibri"/>
                <a:cs typeface="Calibri"/>
              </a:rPr>
              <a:t>ie</a:t>
            </a:r>
            <a:r>
              <a:rPr sz="2200" spc="-5" dirty="0">
                <a:latin typeface="Calibri"/>
                <a:cs typeface="Calibri"/>
              </a:rPr>
              <a:t>s</a:t>
            </a:r>
            <a:r>
              <a:rPr sz="2200" spc="-10" dirty="0">
                <a:latin typeface="Calibri"/>
                <a:cs typeface="Calibri"/>
              </a:rPr>
              <a:t>- 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o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wh</a:t>
            </a:r>
            <a:r>
              <a:rPr sz="2200" spc="-40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50" dirty="0">
                <a:latin typeface="Calibri"/>
                <a:cs typeface="Calibri"/>
              </a:rPr>
              <a:t>e</a:t>
            </a:r>
            <a:r>
              <a:rPr sz="2200" spc="-5" dirty="0">
                <a:latin typeface="Calibri"/>
                <a:cs typeface="Calibri"/>
              </a:rPr>
              <a:t>x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-45" dirty="0">
                <a:latin typeface="Calibri"/>
                <a:cs typeface="Calibri"/>
              </a:rPr>
              <a:t>n</a:t>
            </a:r>
            <a:r>
              <a:rPr sz="2200" spc="-10" dirty="0">
                <a:latin typeface="Calibri"/>
                <a:cs typeface="Calibri"/>
              </a:rPr>
              <a:t>t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will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0" dirty="0">
                <a:latin typeface="Calibri"/>
                <a:cs typeface="Calibri"/>
              </a:rPr>
              <a:t>w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b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di</a:t>
            </a:r>
            <a:r>
              <a:rPr sz="2200" spc="-25" dirty="0">
                <a:latin typeface="Calibri"/>
                <a:cs typeface="Calibri"/>
              </a:rPr>
              <a:t>s</a:t>
            </a:r>
            <a:r>
              <a:rPr sz="2200" spc="-10" dirty="0">
                <a:latin typeface="Calibri"/>
                <a:cs typeface="Calibri"/>
              </a:rPr>
              <a:t>tribu</a:t>
            </a:r>
            <a:r>
              <a:rPr sz="2200" spc="-2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ing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the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m</a:t>
            </a:r>
            <a:r>
              <a:rPr sz="2200" spc="-40" dirty="0">
                <a:latin typeface="Calibri"/>
                <a:cs typeface="Calibri"/>
              </a:rPr>
              <a:t>at</a:t>
            </a:r>
            <a:r>
              <a:rPr sz="2200" spc="-10" dirty="0">
                <a:latin typeface="Calibri"/>
                <a:cs typeface="Calibri"/>
              </a:rPr>
              <a:t>erials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s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o</a:t>
            </a:r>
            <a:r>
              <a:rPr sz="2200" spc="-3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ed</a:t>
            </a:r>
            <a:r>
              <a:rPr sz="2200" spc="-10" dirty="0">
                <a:latin typeface="Calibri"/>
                <a:cs typeface="Calibri"/>
              </a:rPr>
              <a:t> within</a:t>
            </a:r>
            <a:r>
              <a:rPr sz="2200" spc="-15" dirty="0">
                <a:latin typeface="Calibri"/>
                <a:cs typeface="Calibri"/>
              </a:rPr>
              <a:t> N</a:t>
            </a:r>
            <a:r>
              <a:rPr sz="2200" spc="-30" dirty="0">
                <a:latin typeface="Calibri"/>
                <a:cs typeface="Calibri"/>
              </a:rPr>
              <a:t>M</a:t>
            </a:r>
            <a:r>
              <a:rPr sz="2200" spc="-20" dirty="0">
                <a:latin typeface="Calibri"/>
                <a:cs typeface="Calibri"/>
              </a:rPr>
              <a:t>CC</a:t>
            </a:r>
            <a:endParaRPr sz="2200">
              <a:latin typeface="Calibri"/>
              <a:cs typeface="Calibri"/>
            </a:endParaRPr>
          </a:p>
          <a:p>
            <a:pPr marL="698500" lvl="1" indent="-228600">
              <a:lnSpc>
                <a:spcPts val="2350"/>
              </a:lnSpc>
              <a:buFont typeface="Arial"/>
              <a:buChar char="•"/>
              <a:tabLst>
                <a:tab pos="699135" algn="l"/>
              </a:tabLst>
            </a:pPr>
            <a:r>
              <a:rPr sz="2200" spc="-15" dirty="0">
                <a:latin typeface="Calibri"/>
                <a:cs typeface="Calibri"/>
              </a:rPr>
              <a:t>Ac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-35" dirty="0">
                <a:latin typeface="Calibri"/>
                <a:cs typeface="Calibri"/>
              </a:rPr>
              <a:t>p</a:t>
            </a:r>
            <a:r>
              <a:rPr sz="2200" spc="-10" dirty="0">
                <a:latin typeface="Calibri"/>
                <a:cs typeface="Calibri"/>
              </a:rPr>
              <a:t>ting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mi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obia</a:t>
            </a:r>
            <a:r>
              <a:rPr sz="2200" spc="-5" dirty="0">
                <a:latin typeface="Calibri"/>
                <a:cs typeface="Calibri"/>
              </a:rPr>
              <a:t>l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isol</a:t>
            </a:r>
            <a:r>
              <a:rPr sz="2200" spc="-40" dirty="0">
                <a:latin typeface="Calibri"/>
                <a:cs typeface="Calibri"/>
              </a:rPr>
              <a:t>at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0" dirty="0">
                <a:latin typeface="Calibri"/>
                <a:cs typeface="Calibri"/>
              </a:rPr>
              <a:t>s</a:t>
            </a:r>
            <a:r>
              <a:rPr sz="2200" spc="-10" dirty="0">
                <a:latin typeface="Calibri"/>
                <a:cs typeface="Calibri"/>
              </a:rPr>
              <a:t>- </a:t>
            </a:r>
            <a:r>
              <a:rPr sz="2200" spc="-15" dirty="0">
                <a:latin typeface="Calibri"/>
                <a:cs typeface="Calibri"/>
              </a:rPr>
              <a:t>wh</a:t>
            </a:r>
            <a:r>
              <a:rPr sz="2200" spc="-40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kinds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of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m</a:t>
            </a:r>
            <a:r>
              <a:rPr sz="2200" spc="-40" dirty="0">
                <a:latin typeface="Calibri"/>
                <a:cs typeface="Calibri"/>
              </a:rPr>
              <a:t>at</a:t>
            </a:r>
            <a:r>
              <a:rPr sz="2200" spc="-10" dirty="0">
                <a:latin typeface="Calibri"/>
                <a:cs typeface="Calibri"/>
              </a:rPr>
              <a:t>erials</a:t>
            </a:r>
            <a:r>
              <a:rPr sz="2200" spc="-15" dirty="0">
                <a:latin typeface="Calibri"/>
                <a:cs typeface="Calibri"/>
              </a:rPr>
              <a:t>/i</a:t>
            </a:r>
            <a:r>
              <a:rPr sz="2200" spc="-5" dirty="0">
                <a:latin typeface="Calibri"/>
                <a:cs typeface="Calibri"/>
              </a:rPr>
              <a:t>s</a:t>
            </a:r>
            <a:r>
              <a:rPr sz="2200" spc="-10" dirty="0">
                <a:latin typeface="Calibri"/>
                <a:cs typeface="Calibri"/>
              </a:rPr>
              <a:t>ol</a:t>
            </a:r>
            <a:r>
              <a:rPr sz="2200" spc="-40" dirty="0">
                <a:latin typeface="Calibri"/>
                <a:cs typeface="Calibri"/>
              </a:rPr>
              <a:t>at</a:t>
            </a:r>
            <a:r>
              <a:rPr sz="2200" spc="-10" dirty="0">
                <a:latin typeface="Calibri"/>
                <a:cs typeface="Calibri"/>
              </a:rPr>
              <a:t>es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will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N</a:t>
            </a:r>
            <a:r>
              <a:rPr sz="2200" spc="-15" dirty="0">
                <a:latin typeface="Calibri"/>
                <a:cs typeface="Calibri"/>
              </a:rPr>
              <a:t>MCC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acc</a:t>
            </a:r>
            <a:r>
              <a:rPr sz="2200" spc="-20" dirty="0">
                <a:latin typeface="Calibri"/>
                <a:cs typeface="Calibri"/>
              </a:rPr>
              <a:t>e</a:t>
            </a:r>
            <a:r>
              <a:rPr sz="2200" spc="-30" dirty="0">
                <a:latin typeface="Calibri"/>
                <a:cs typeface="Calibri"/>
              </a:rPr>
              <a:t>p</a:t>
            </a:r>
            <a:r>
              <a:rPr sz="2200" spc="-10" dirty="0">
                <a:latin typeface="Calibri"/>
                <a:cs typeface="Calibri"/>
              </a:rPr>
              <a:t>t</a:t>
            </a:r>
            <a:endParaRPr sz="2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5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5" dirty="0">
                <a:latin typeface="Calibri"/>
                <a:cs typeface="Calibri"/>
              </a:rPr>
              <a:t>Doc</a:t>
            </a:r>
            <a:r>
              <a:rPr sz="2600" spc="5" dirty="0">
                <a:latin typeface="Calibri"/>
                <a:cs typeface="Calibri"/>
              </a:rPr>
              <a:t>u</a:t>
            </a:r>
            <a:r>
              <a:rPr sz="2600" dirty="0">
                <a:latin typeface="Calibri"/>
                <a:cs typeface="Calibri"/>
              </a:rPr>
              <a:t>me</a:t>
            </a:r>
            <a:r>
              <a:rPr sz="2600" spc="-30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wri</a:t>
            </a:r>
            <a:r>
              <a:rPr sz="2600" spc="-30" dirty="0">
                <a:latin typeface="Calibri"/>
                <a:cs typeface="Calibri"/>
              </a:rPr>
              <a:t>t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en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bu</a:t>
            </a:r>
            <a:r>
              <a:rPr sz="2600" dirty="0">
                <a:latin typeface="Calibri"/>
                <a:cs typeface="Calibri"/>
              </a:rPr>
              <a:t>y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</a:t>
            </a:r>
            <a:r>
              <a:rPr sz="2600" spc="-5" dirty="0">
                <a:latin typeface="Calibri"/>
                <a:cs typeface="Calibri"/>
              </a:rPr>
              <a:t> f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m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cur</a:t>
            </a:r>
            <a:r>
              <a:rPr sz="2600" spc="-3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tly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ide</a:t>
            </a:r>
            <a:r>
              <a:rPr sz="2600" spc="-2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tified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85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holde</a:t>
            </a:r>
            <a:r>
              <a:rPr sz="2600" spc="-4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241300" marR="274320" indent="-228600">
              <a:lnSpc>
                <a:spcPct val="7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Id</a:t>
            </a:r>
            <a:r>
              <a:rPr sz="2600" spc="5" dirty="0">
                <a:latin typeface="Calibri"/>
                <a:cs typeface="Calibri"/>
              </a:rPr>
              <a:t>e</a:t>
            </a:r>
            <a:r>
              <a:rPr sz="2600" spc="-2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ti</a:t>
            </a:r>
            <a:r>
              <a:rPr sz="2600" spc="10" dirty="0">
                <a:latin typeface="Calibri"/>
                <a:cs typeface="Calibri"/>
              </a:rPr>
              <a:t>f</a:t>
            </a:r>
            <a:r>
              <a:rPr sz="2600" dirty="0">
                <a:latin typeface="Calibri"/>
                <a:cs typeface="Calibri"/>
              </a:rPr>
              <a:t>y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po</a:t>
            </a:r>
            <a:r>
              <a:rPr sz="2600" spc="-20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0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tial </a:t>
            </a:r>
            <a:r>
              <a:rPr sz="2600" spc="-10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un</a:t>
            </a:r>
            <a:r>
              <a:rPr sz="2600" spc="5" dirty="0">
                <a:latin typeface="Calibri"/>
                <a:cs typeface="Calibri"/>
              </a:rPr>
              <a:t>d</a:t>
            </a:r>
            <a:r>
              <a:rPr sz="2600" dirty="0">
                <a:latin typeface="Calibri"/>
                <a:cs typeface="Calibri"/>
              </a:rPr>
              <a:t>ing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sou</a:t>
            </a:r>
            <a:r>
              <a:rPr sz="2600" spc="-3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ces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t each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ti</a:t>
            </a:r>
            <a:r>
              <a:rPr sz="2600" spc="5" dirty="0">
                <a:latin typeface="Calibri"/>
                <a:cs typeface="Calibri"/>
              </a:rPr>
              <a:t>t</a:t>
            </a:r>
            <a:r>
              <a:rPr sz="2600" spc="-5" dirty="0">
                <a:latin typeface="Calibri"/>
                <a:cs typeface="Calibri"/>
              </a:rPr>
              <a:t>ut</a:t>
            </a:r>
            <a:r>
              <a:rPr sz="2600" spc="5" dirty="0">
                <a:latin typeface="Calibri"/>
                <a:cs typeface="Calibri"/>
              </a:rPr>
              <a:t>i</a:t>
            </a:r>
            <a:r>
              <a:rPr sz="2600" spc="-5" dirty="0">
                <a:latin typeface="Calibri"/>
                <a:cs typeface="Calibri"/>
              </a:rPr>
              <a:t>on</a:t>
            </a:r>
            <a:r>
              <a:rPr sz="2600" dirty="0">
                <a:latin typeface="Calibri"/>
                <a:cs typeface="Calibri"/>
              </a:rPr>
              <a:t>,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as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w</a:t>
            </a:r>
            <a:r>
              <a:rPr sz="2600" dirty="0">
                <a:latin typeface="Calibri"/>
                <a:cs typeface="Calibri"/>
              </a:rPr>
              <a:t>ell as </a:t>
            </a:r>
            <a:r>
              <a:rPr sz="2600" spc="-3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t N</a:t>
            </a:r>
            <a:r>
              <a:rPr sz="2600" spc="5" dirty="0">
                <a:latin typeface="Calibri"/>
                <a:cs typeface="Calibri"/>
              </a:rPr>
              <a:t>A</a:t>
            </a:r>
            <a:r>
              <a:rPr sz="2600" spc="-20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A HQ</a:t>
            </a:r>
            <a:endParaRPr sz="2600">
              <a:latin typeface="Calibri"/>
              <a:cs typeface="Calibri"/>
            </a:endParaRPr>
          </a:p>
          <a:p>
            <a:pPr marL="241300" indent="-228600">
              <a:lnSpc>
                <a:spcPts val="2650"/>
              </a:lnSpc>
              <a:spcBef>
                <a:spcPts val="60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5" dirty="0">
                <a:latin typeface="Calibri"/>
                <a:cs typeface="Calibri"/>
              </a:rPr>
              <a:t>O</a:t>
            </a:r>
            <a:r>
              <a:rPr sz="2600" spc="5" dirty="0">
                <a:latin typeface="Calibri"/>
                <a:cs typeface="Calibri"/>
              </a:rPr>
              <a:t>u</a:t>
            </a:r>
            <a:r>
              <a:rPr sz="2600" dirty="0">
                <a:latin typeface="Calibri"/>
                <a:cs typeface="Calibri"/>
              </a:rPr>
              <a:t>t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bri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f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f activit</a:t>
            </a:r>
            <a:r>
              <a:rPr sz="2600" spc="10" dirty="0">
                <a:latin typeface="Calibri"/>
                <a:cs typeface="Calibri"/>
              </a:rPr>
              <a:t>i</a:t>
            </a:r>
            <a:r>
              <a:rPr sz="2600" dirty="0">
                <a:latin typeface="Calibri"/>
                <a:cs typeface="Calibri"/>
              </a:rPr>
              <a:t>es</a:t>
            </a:r>
            <a:r>
              <a:rPr sz="2600" spc="-25" dirty="0">
                <a:latin typeface="Calibri"/>
                <a:cs typeface="Calibri"/>
              </a:rPr>
              <a:t> a</a:t>
            </a:r>
            <a:r>
              <a:rPr sz="2600" dirty="0">
                <a:latin typeface="Calibri"/>
                <a:cs typeface="Calibri"/>
              </a:rPr>
              <a:t>t </a:t>
            </a:r>
            <a:r>
              <a:rPr sz="2600" spc="-5" dirty="0">
                <a:latin typeface="Calibri"/>
                <a:cs typeface="Calibri"/>
              </a:rPr>
              <a:t>u</a:t>
            </a:r>
            <a:r>
              <a:rPr sz="2600" spc="5" dirty="0">
                <a:latin typeface="Calibri"/>
                <a:cs typeface="Calibri"/>
              </a:rPr>
              <a:t>p</a:t>
            </a:r>
            <a:r>
              <a:rPr sz="2600" spc="-25" dirty="0">
                <a:latin typeface="Calibri"/>
                <a:cs typeface="Calibri"/>
              </a:rPr>
              <a:t>c</a:t>
            </a:r>
            <a:r>
              <a:rPr sz="2600" spc="-5" dirty="0">
                <a:latin typeface="Calibri"/>
                <a:cs typeface="Calibri"/>
              </a:rPr>
              <a:t>omin</a:t>
            </a:r>
            <a:r>
              <a:rPr sz="2600" dirty="0">
                <a:latin typeface="Calibri"/>
                <a:cs typeface="Calibri"/>
              </a:rPr>
              <a:t>g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li</a:t>
            </a:r>
            <a:r>
              <a:rPr sz="2600" spc="-65" dirty="0">
                <a:latin typeface="Calibri"/>
                <a:cs typeface="Calibri"/>
              </a:rPr>
              <a:t>f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scie</a:t>
            </a:r>
            <a:r>
              <a:rPr sz="2600" spc="10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ce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</a:t>
            </a:r>
            <a:r>
              <a:rPr sz="2600" spc="-20" dirty="0">
                <a:latin typeface="Calibri"/>
                <a:cs typeface="Calibri"/>
              </a:rPr>
              <a:t>e</a:t>
            </a:r>
            <a:r>
              <a:rPr sz="2600" spc="-5" dirty="0">
                <a:latin typeface="Calibri"/>
                <a:cs typeface="Calibri"/>
              </a:rPr>
              <a:t>finit</a:t>
            </a:r>
            <a:r>
              <a:rPr sz="2600" spc="10" dirty="0">
                <a:latin typeface="Calibri"/>
                <a:cs typeface="Calibri"/>
              </a:rPr>
              <a:t>i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n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eam/</a:t>
            </a:r>
            <a:r>
              <a:rPr sz="2600" spc="-25" dirty="0">
                <a:latin typeface="Calibri"/>
                <a:cs typeface="Calibri"/>
              </a:rPr>
              <a:t>w</a:t>
            </a:r>
            <a:r>
              <a:rPr sz="2600" spc="-5" dirty="0">
                <a:latin typeface="Calibri"/>
                <a:cs typeface="Calibri"/>
              </a:rPr>
              <a:t>or</a:t>
            </a:r>
            <a:r>
              <a:rPr sz="2600" spc="-20" dirty="0">
                <a:latin typeface="Calibri"/>
                <a:cs typeface="Calibri"/>
              </a:rPr>
              <a:t>k</a:t>
            </a:r>
            <a:r>
              <a:rPr sz="2600" spc="-5" dirty="0">
                <a:latin typeface="Calibri"/>
                <a:cs typeface="Calibri"/>
              </a:rPr>
              <a:t>shop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650"/>
              </a:lnSpc>
            </a:pPr>
            <a:r>
              <a:rPr sz="2600" spc="-5" dirty="0">
                <a:latin typeface="Calibri"/>
                <a:cs typeface="Calibri"/>
              </a:rPr>
              <a:t>(TB</a:t>
            </a:r>
            <a:r>
              <a:rPr sz="2600" spc="10" dirty="0">
                <a:latin typeface="Calibri"/>
                <a:cs typeface="Calibri"/>
              </a:rPr>
              <a:t>D</a:t>
            </a:r>
            <a:r>
              <a:rPr sz="2600" dirty="0">
                <a:latin typeface="Calibri"/>
                <a:cs typeface="Calibri"/>
              </a:rPr>
              <a:t>)</a:t>
            </a:r>
            <a:endParaRPr sz="2600">
              <a:latin typeface="Calibri"/>
              <a:cs typeface="Calibri"/>
            </a:endParaRPr>
          </a:p>
          <a:p>
            <a:pPr marL="241300" marR="768350" indent="-228600">
              <a:lnSpc>
                <a:spcPct val="70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Id</a:t>
            </a:r>
            <a:r>
              <a:rPr sz="2600" spc="5" dirty="0">
                <a:latin typeface="Calibri"/>
                <a:cs typeface="Calibri"/>
              </a:rPr>
              <a:t>e</a:t>
            </a:r>
            <a:r>
              <a:rPr sz="2600" spc="-2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ti</a:t>
            </a:r>
            <a:r>
              <a:rPr sz="2600" spc="10" dirty="0">
                <a:latin typeface="Calibri"/>
                <a:cs typeface="Calibri"/>
              </a:rPr>
              <a:t>f</a:t>
            </a:r>
            <a:r>
              <a:rPr sz="2600" dirty="0">
                <a:latin typeface="Calibri"/>
                <a:cs typeface="Calibri"/>
              </a:rPr>
              <a:t>y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4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each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ou</a:t>
            </a:r>
            <a:r>
              <a:rPr sz="2600" dirty="0">
                <a:latin typeface="Calibri"/>
                <a:cs typeface="Calibri"/>
              </a:rPr>
              <a:t>t </a:t>
            </a:r>
            <a:r>
              <a:rPr sz="2600" spc="-20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o addi</a:t>
            </a:r>
            <a:r>
              <a:rPr sz="2600" spc="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ional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N</a:t>
            </a:r>
            <a:r>
              <a:rPr sz="2600" spc="10" dirty="0">
                <a:latin typeface="Calibri"/>
                <a:cs typeface="Calibri"/>
              </a:rPr>
              <a:t>M</a:t>
            </a:r>
            <a:r>
              <a:rPr sz="2600" spc="-5" dirty="0">
                <a:latin typeface="Calibri"/>
                <a:cs typeface="Calibri"/>
              </a:rPr>
              <a:t>C</a:t>
            </a:r>
            <a:r>
              <a:rPr sz="2600" dirty="0">
                <a:latin typeface="Calibri"/>
                <a:cs typeface="Calibri"/>
              </a:rPr>
              <a:t>C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w</a:t>
            </a:r>
            <a:r>
              <a:rPr sz="2600" spc="-5" dirty="0">
                <a:latin typeface="Calibri"/>
                <a:cs typeface="Calibri"/>
              </a:rPr>
              <a:t>orki</a:t>
            </a:r>
            <a:r>
              <a:rPr sz="2600" spc="10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g g</a:t>
            </a:r>
            <a:r>
              <a:rPr sz="2600" spc="-40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ou</a:t>
            </a:r>
            <a:r>
              <a:rPr sz="2600" dirty="0">
                <a:latin typeface="Calibri"/>
                <a:cs typeface="Calibri"/>
              </a:rPr>
              <a:t>p membe</a:t>
            </a:r>
            <a:r>
              <a:rPr sz="2600" spc="-40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s, po</a:t>
            </a:r>
            <a:r>
              <a:rPr sz="2600" spc="-20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0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tial </a:t>
            </a:r>
            <a:r>
              <a:rPr sz="2600" spc="-30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echni</a:t>
            </a:r>
            <a:r>
              <a:rPr sz="2600" spc="-25" dirty="0">
                <a:latin typeface="Calibri"/>
                <a:cs typeface="Calibri"/>
              </a:rPr>
              <a:t>c</a:t>
            </a:r>
            <a:r>
              <a:rPr sz="2600" dirty="0">
                <a:latin typeface="Calibri"/>
                <a:cs typeface="Calibri"/>
              </a:rPr>
              <a:t>al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c</a:t>
            </a:r>
            <a:r>
              <a:rPr sz="2600" spc="-5" dirty="0">
                <a:latin typeface="Calibri"/>
                <a:cs typeface="Calibri"/>
              </a:rPr>
              <a:t>onsul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2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ts.</a:t>
            </a:r>
            <a:endParaRPr sz="2600">
              <a:latin typeface="Calibri"/>
              <a:cs typeface="Calibri"/>
            </a:endParaRPr>
          </a:p>
          <a:p>
            <a:pPr marL="241300" marR="5080" indent="-228600">
              <a:lnSpc>
                <a:spcPct val="7000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Bri</a:t>
            </a:r>
            <a:r>
              <a:rPr sz="2600" spc="-2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f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Lis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</a:t>
            </a:r>
            <a:r>
              <a:rPr sz="2600" spc="-50" dirty="0">
                <a:latin typeface="Calibri"/>
                <a:cs typeface="Calibri"/>
              </a:rPr>
              <a:t>r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t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n NMCC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activities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th </a:t>
            </a:r>
            <a:r>
              <a:rPr sz="2600" spc="-65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spc="5" dirty="0">
                <a:latin typeface="Calibri"/>
                <a:cs typeface="Calibri"/>
              </a:rPr>
              <a:t>r</a:t>
            </a:r>
            <a:r>
              <a:rPr sz="2600" spc="-30" dirty="0">
                <a:latin typeface="Calibri"/>
                <a:cs typeface="Calibri"/>
              </a:rPr>
              <a:t>w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d </a:t>
            </a:r>
            <a:r>
              <a:rPr sz="2600" spc="-5" dirty="0">
                <a:latin typeface="Calibri"/>
                <a:cs typeface="Calibri"/>
              </a:rPr>
              <a:t>(Plan</a:t>
            </a:r>
            <a:r>
              <a:rPr sz="2600" spc="-10" dirty="0">
                <a:latin typeface="Calibri"/>
                <a:cs typeface="Calibri"/>
              </a:rPr>
              <a:t>e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1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y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ection 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spc="-25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ficer).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90859" y="175260"/>
            <a:ext cx="1325879" cy="1045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16103"/>
            <a:ext cx="11729719" cy="947567"/>
          </a:xfrm>
          <a:prstGeom prst="rect">
            <a:avLst/>
          </a:prstGeom>
        </p:spPr>
        <p:txBody>
          <a:bodyPr vert="horz" wrap="square" lIns="0" tIns="328803" rIns="0" bIns="0" rtlCol="0">
            <a:spAutoFit/>
          </a:bodyPr>
          <a:lstStyle/>
          <a:p>
            <a:pPr marL="281940">
              <a:lnSpc>
                <a:spcPct val="100000"/>
              </a:lnSpc>
            </a:pPr>
            <a:r>
              <a:rPr lang="en-US" sz="4000" b="0" spc="-35" dirty="0">
                <a:solidFill>
                  <a:srgbClr val="4471C4"/>
                </a:solidFill>
                <a:latin typeface="Calibri Light"/>
                <a:cs typeface="Calibri Light"/>
              </a:rPr>
              <a:t>RISKS</a:t>
            </a:r>
            <a:endParaRPr sz="40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99589"/>
            <a:ext cx="10133330" cy="19236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2975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2600" spc="-5" dirty="0">
                <a:latin typeface="Calibri"/>
                <a:cs typeface="Calibri"/>
              </a:rPr>
              <a:t>Outreach to the scientific community</a:t>
            </a:r>
          </a:p>
          <a:p>
            <a:pPr marL="241300" indent="-228600">
              <a:lnSpc>
                <a:spcPts val="2975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2600" spc="-5" dirty="0">
                <a:latin typeface="Calibri"/>
                <a:cs typeface="Calibri"/>
              </a:rPr>
              <a:t>Not doing viability testing on microbial collections</a:t>
            </a:r>
          </a:p>
          <a:p>
            <a:pPr marL="241300" indent="-228600">
              <a:lnSpc>
                <a:spcPts val="2975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2600" spc="-5" dirty="0">
                <a:latin typeface="Calibri"/>
                <a:cs typeface="Calibri"/>
              </a:rPr>
              <a:t>Need of a NASA core facility for housing model organism</a:t>
            </a:r>
          </a:p>
          <a:p>
            <a:pPr marL="241300" indent="-228600">
              <a:lnSpc>
                <a:spcPts val="2975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2600" dirty="0">
                <a:latin typeface="Calibri"/>
                <a:cs typeface="Calibri"/>
              </a:rPr>
              <a:t>Not maximizing ROI</a:t>
            </a:r>
          </a:p>
          <a:p>
            <a:pPr marL="241300" indent="-228600">
              <a:lnSpc>
                <a:spcPts val="2975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2600" dirty="0">
                <a:latin typeface="Calibri"/>
                <a:cs typeface="Calibri"/>
              </a:rPr>
              <a:t>Non-existence of a common NMCC database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90859" y="175260"/>
            <a:ext cx="1325879" cy="1045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29497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737353" y="2855467"/>
            <a:ext cx="2037714" cy="635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800" spc="-75" dirty="0">
                <a:latin typeface="Calibri"/>
                <a:cs typeface="Calibri"/>
              </a:rPr>
              <a:t>BA</a:t>
            </a:r>
            <a:r>
              <a:rPr sz="4800" spc="-35" dirty="0">
                <a:latin typeface="Calibri"/>
                <a:cs typeface="Calibri"/>
              </a:rPr>
              <a:t>C</a:t>
            </a:r>
            <a:r>
              <a:rPr sz="4800" spc="-100" dirty="0">
                <a:latin typeface="Calibri"/>
                <a:cs typeface="Calibri"/>
              </a:rPr>
              <a:t>K</a:t>
            </a:r>
            <a:r>
              <a:rPr sz="4800" spc="-30" dirty="0">
                <a:latin typeface="Calibri"/>
                <a:cs typeface="Calibri"/>
              </a:rPr>
              <a:t>UP</a:t>
            </a:r>
            <a:endParaRPr sz="4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2366" y="2956179"/>
            <a:ext cx="221996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Sp</a:t>
            </a:r>
            <a:r>
              <a:rPr sz="1800" spc="5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obio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og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Lab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58739" y="2910778"/>
            <a:ext cx="2683510" cy="532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140"/>
              </a:lnSpc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-10" dirty="0">
                <a:latin typeface="Calibri"/>
                <a:cs typeface="Calibri"/>
              </a:rPr>
              <a:t>80 </a:t>
            </a:r>
            <a:r>
              <a:rPr sz="1800" spc="-10" dirty="0">
                <a:latin typeface="Cambria Math"/>
                <a:cs typeface="Cambria Math"/>
              </a:rPr>
              <a:t>℃</a:t>
            </a:r>
            <a:r>
              <a:rPr sz="1800" spc="15" dirty="0">
                <a:latin typeface="Cambria Math"/>
                <a:cs typeface="Cambria Math"/>
              </a:rPr>
              <a:t> </a:t>
            </a:r>
            <a:r>
              <a:rPr sz="1800" spc="-5" dirty="0">
                <a:latin typeface="Calibri"/>
                <a:cs typeface="Calibri"/>
              </a:rPr>
              <a:t>F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ee</a:t>
            </a:r>
            <a:r>
              <a:rPr sz="1800" spc="-55" dirty="0">
                <a:latin typeface="Calibri"/>
                <a:cs typeface="Calibri"/>
              </a:rPr>
              <a:t>z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erm</a:t>
            </a:r>
            <a:r>
              <a:rPr sz="1800" spc="-5" dirty="0">
                <a:latin typeface="Calibri"/>
                <a:cs typeface="Calibri"/>
              </a:rPr>
              <a:t> p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r</a:t>
            </a:r>
            <a:r>
              <a:rPr sz="1800" spc="-35" dirty="0">
                <a:latin typeface="Calibri"/>
                <a:cs typeface="Calibri"/>
              </a:rPr>
              <a:t>v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2366" y="5986221"/>
            <a:ext cx="302133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Bio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mi</a:t>
            </a:r>
            <a:r>
              <a:rPr sz="1800" spc="-25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obia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ID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s</a:t>
            </a:r>
            <a:r>
              <a:rPr sz="1800" spc="-25" dirty="0">
                <a:latin typeface="Calibri"/>
                <a:cs typeface="Calibri"/>
              </a:rPr>
              <a:t>y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em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51119" y="5786577"/>
            <a:ext cx="1838325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20" dirty="0">
                <a:latin typeface="Calibri"/>
                <a:cs typeface="Calibri"/>
              </a:rPr>
              <a:t>DN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Ext</a:t>
            </a:r>
            <a:r>
              <a:rPr sz="1800" spc="-5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ac</a:t>
            </a:r>
            <a:r>
              <a:rPr sz="1800" spc="-2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Qua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fi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36152" y="3375659"/>
            <a:ext cx="2974848" cy="2231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105645" y="5734761"/>
            <a:ext cx="2420620" cy="528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MALDI-</a:t>
            </a:r>
            <a:r>
              <a:rPr sz="1800" spc="-5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Mass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Sp</a:t>
            </a:r>
            <a:r>
              <a:rPr sz="1800" spc="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15" dirty="0">
                <a:latin typeface="Calibri"/>
                <a:cs typeface="Calibri"/>
              </a:rPr>
              <a:t>or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4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apid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bac</a:t>
            </a:r>
            <a:r>
              <a:rPr sz="1800" spc="-3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er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685276" y="24383"/>
            <a:ext cx="2956560" cy="29260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594850" y="2956179"/>
            <a:ext cx="12795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F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ee</a:t>
            </a:r>
            <a:r>
              <a:rPr sz="1800" spc="-55" dirty="0">
                <a:latin typeface="Calibri"/>
                <a:cs typeface="Calibri"/>
              </a:rPr>
              <a:t>z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-35" dirty="0">
                <a:latin typeface="Calibri"/>
                <a:cs typeface="Calibri"/>
              </a:rPr>
              <a:t>y</a:t>
            </a:r>
            <a:r>
              <a:rPr sz="1800" spc="-10" dirty="0">
                <a:latin typeface="Calibri"/>
                <a:cs typeface="Calibri"/>
              </a:rPr>
              <a:t>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560"/>
              </a:lnSpc>
            </a:pPr>
            <a:r>
              <a:rPr sz="4000" b="0" spc="-20" dirty="0">
                <a:latin typeface="Calibri Light"/>
                <a:cs typeface="Calibri Light"/>
              </a:rPr>
              <a:t>JPL</a:t>
            </a:r>
            <a:r>
              <a:rPr sz="4000" b="0" spc="-10" dirty="0">
                <a:latin typeface="Calibri Light"/>
                <a:cs typeface="Calibri Light"/>
              </a:rPr>
              <a:t> </a:t>
            </a:r>
            <a:r>
              <a:rPr sz="4000" b="0" spc="-20" dirty="0">
                <a:latin typeface="Calibri Light"/>
                <a:cs typeface="Calibri Light"/>
              </a:rPr>
              <a:t>Mic</a:t>
            </a:r>
            <a:r>
              <a:rPr sz="4000" b="0" spc="-80" dirty="0">
                <a:latin typeface="Calibri Light"/>
                <a:cs typeface="Calibri Light"/>
              </a:rPr>
              <a:t>r</a:t>
            </a:r>
            <a:r>
              <a:rPr sz="4000" b="0" spc="-25" dirty="0">
                <a:latin typeface="Calibri Light"/>
                <a:cs typeface="Calibri Light"/>
              </a:rPr>
              <a:t>obia</a:t>
            </a:r>
            <a:r>
              <a:rPr sz="4000" b="0" spc="-10" dirty="0">
                <a:latin typeface="Calibri Light"/>
                <a:cs typeface="Calibri Light"/>
              </a:rPr>
              <a:t>l</a:t>
            </a:r>
            <a:r>
              <a:rPr sz="4000" b="0" spc="15" dirty="0">
                <a:latin typeface="Calibri Light"/>
                <a:cs typeface="Calibri Light"/>
              </a:rPr>
              <a:t> </a:t>
            </a:r>
            <a:r>
              <a:rPr sz="4000" b="0" spc="-25" dirty="0">
                <a:latin typeface="Calibri Light"/>
                <a:cs typeface="Calibri Light"/>
              </a:rPr>
              <a:t>Cultu</a:t>
            </a:r>
            <a:r>
              <a:rPr sz="4000" b="0" spc="-80" dirty="0">
                <a:latin typeface="Calibri Light"/>
                <a:cs typeface="Calibri Light"/>
              </a:rPr>
              <a:t>r</a:t>
            </a:r>
            <a:r>
              <a:rPr sz="4000" b="0" spc="-20" dirty="0">
                <a:latin typeface="Calibri Light"/>
                <a:cs typeface="Calibri Light"/>
              </a:rPr>
              <a:t>e</a:t>
            </a:r>
            <a:r>
              <a:rPr sz="4000" b="0" spc="-5" dirty="0">
                <a:latin typeface="Calibri Light"/>
                <a:cs typeface="Calibri Light"/>
              </a:rPr>
              <a:t> </a:t>
            </a:r>
            <a:r>
              <a:rPr sz="4000" b="0" spc="-40" dirty="0">
                <a:latin typeface="Calibri Light"/>
                <a:cs typeface="Calibri Light"/>
              </a:rPr>
              <a:t>C</a:t>
            </a:r>
            <a:r>
              <a:rPr sz="4000" b="0" spc="-20" dirty="0">
                <a:latin typeface="Calibri Light"/>
                <a:cs typeface="Calibri Light"/>
              </a:rPr>
              <a:t>ol</a:t>
            </a:r>
            <a:r>
              <a:rPr sz="4000" b="0" dirty="0">
                <a:latin typeface="Calibri Light"/>
                <a:cs typeface="Calibri Light"/>
              </a:rPr>
              <a:t>l</a:t>
            </a:r>
            <a:r>
              <a:rPr sz="4000" b="0" spc="-25" dirty="0">
                <a:latin typeface="Calibri Light"/>
                <a:cs typeface="Calibri Light"/>
              </a:rPr>
              <a:t>ection</a:t>
            </a:r>
            <a:r>
              <a:rPr sz="4000" b="0" spc="-15" dirty="0">
                <a:latin typeface="Calibri Light"/>
                <a:cs typeface="Calibri Light"/>
              </a:rPr>
              <a:t>:</a:t>
            </a:r>
            <a:r>
              <a:rPr sz="4000" b="0" spc="5" dirty="0">
                <a:latin typeface="Calibri Light"/>
                <a:cs typeface="Calibri Light"/>
              </a:rPr>
              <a:t> </a:t>
            </a:r>
            <a:r>
              <a:rPr sz="4000" b="0" dirty="0">
                <a:latin typeface="Calibri Light"/>
                <a:cs typeface="Calibri Light"/>
              </a:rPr>
              <a:t>A</a:t>
            </a:r>
            <a:endParaRPr sz="4000">
              <a:latin typeface="Calibri Light"/>
              <a:cs typeface="Calibri Light"/>
            </a:endParaRPr>
          </a:p>
          <a:p>
            <a:pPr marL="12700">
              <a:lnSpc>
                <a:spcPts val="4560"/>
              </a:lnSpc>
            </a:pPr>
            <a:r>
              <a:rPr sz="4000" b="0" spc="-30" dirty="0">
                <a:latin typeface="Calibri Light"/>
                <a:cs typeface="Calibri Light"/>
              </a:rPr>
              <a:t>mode</a:t>
            </a:r>
            <a:r>
              <a:rPr sz="4000" b="0" spc="-10" dirty="0">
                <a:latin typeface="Calibri Light"/>
                <a:cs typeface="Calibri Light"/>
              </a:rPr>
              <a:t>l</a:t>
            </a:r>
            <a:r>
              <a:rPr sz="4000" b="0" dirty="0">
                <a:latin typeface="Calibri Light"/>
                <a:cs typeface="Calibri Light"/>
              </a:rPr>
              <a:t> </a:t>
            </a:r>
            <a:r>
              <a:rPr sz="4000" b="0" spc="-100" dirty="0">
                <a:latin typeface="Calibri Light"/>
                <a:cs typeface="Calibri Light"/>
              </a:rPr>
              <a:t>f</a:t>
            </a:r>
            <a:r>
              <a:rPr sz="4000" b="0" spc="-30" dirty="0">
                <a:latin typeface="Calibri Light"/>
                <a:cs typeface="Calibri Light"/>
              </a:rPr>
              <a:t>o</a:t>
            </a:r>
            <a:r>
              <a:rPr sz="4000" b="0" spc="-15" dirty="0">
                <a:latin typeface="Calibri Light"/>
                <a:cs typeface="Calibri Light"/>
              </a:rPr>
              <a:t>r</a:t>
            </a:r>
            <a:r>
              <a:rPr sz="4000" b="0" dirty="0">
                <a:latin typeface="Calibri Light"/>
                <a:cs typeface="Calibri Light"/>
              </a:rPr>
              <a:t> </a:t>
            </a:r>
            <a:r>
              <a:rPr sz="4000" b="0" spc="-35" dirty="0">
                <a:latin typeface="Calibri Light"/>
                <a:cs typeface="Calibri Light"/>
              </a:rPr>
              <a:t>NMCC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070" y="1747282"/>
            <a:ext cx="4951730" cy="2429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spc="-5" dirty="0">
                <a:latin typeface="Calibri"/>
                <a:cs typeface="Calibri"/>
              </a:rPr>
              <a:t>Vikin</a:t>
            </a:r>
            <a:r>
              <a:rPr sz="2000" dirty="0">
                <a:latin typeface="Calibri"/>
                <a:cs typeface="Calibri"/>
              </a:rPr>
              <a:t>g </a:t>
            </a:r>
            <a:r>
              <a:rPr sz="2000" spc="-5" dirty="0">
                <a:latin typeface="Calibri"/>
                <a:cs typeface="Calibri"/>
              </a:rPr>
              <a:t>(</a:t>
            </a:r>
            <a:r>
              <a:rPr sz="2000" spc="5" dirty="0">
                <a:latin typeface="Calibri"/>
                <a:cs typeface="Calibri"/>
              </a:rPr>
              <a:t>1</a:t>
            </a:r>
            <a:r>
              <a:rPr sz="2000" dirty="0">
                <a:latin typeface="Calibri"/>
                <a:cs typeface="Calibri"/>
              </a:rPr>
              <a:t>9</a:t>
            </a:r>
            <a:r>
              <a:rPr sz="2000" spc="5" dirty="0">
                <a:latin typeface="Calibri"/>
                <a:cs typeface="Calibri"/>
              </a:rPr>
              <a:t>7</a:t>
            </a:r>
            <a:r>
              <a:rPr sz="2000" dirty="0">
                <a:latin typeface="Calibri"/>
                <a:cs typeface="Calibri"/>
              </a:rPr>
              <a:t>5</a:t>
            </a:r>
            <a:r>
              <a:rPr sz="2000" spc="5" dirty="0">
                <a:latin typeface="Calibri"/>
                <a:cs typeface="Calibri"/>
              </a:rPr>
              <a:t>)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</a:t>
            </a:r>
            <a:r>
              <a:rPr sz="2000" spc="5" dirty="0">
                <a:latin typeface="Calibri"/>
                <a:cs typeface="Calibri"/>
              </a:rPr>
              <a:t>4</a:t>
            </a:r>
            <a:r>
              <a:rPr sz="2000" dirty="0">
                <a:latin typeface="Calibri"/>
                <a:cs typeface="Calibri"/>
              </a:rPr>
              <a:t>54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ains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Ma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5" dirty="0">
                <a:latin typeface="Calibri"/>
                <a:cs typeface="Calibri"/>
              </a:rPr>
              <a:t>P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15" dirty="0">
                <a:latin typeface="Calibri"/>
                <a:cs typeface="Calibri"/>
              </a:rPr>
              <a:t>h</a:t>
            </a:r>
            <a:r>
              <a:rPr sz="2000" spc="-5" dirty="0">
                <a:latin typeface="Calibri"/>
                <a:cs typeface="Calibri"/>
              </a:rPr>
              <a:t>finde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</a:t>
            </a:r>
            <a:r>
              <a:rPr sz="2000" dirty="0">
                <a:latin typeface="Calibri"/>
                <a:cs typeface="Calibri"/>
              </a:rPr>
              <a:t>199</a:t>
            </a:r>
            <a:r>
              <a:rPr sz="2000" spc="5" dirty="0">
                <a:latin typeface="Calibri"/>
                <a:cs typeface="Calibri"/>
              </a:rPr>
              <a:t>6</a:t>
            </a:r>
            <a:r>
              <a:rPr sz="2000" spc="-5" dirty="0">
                <a:latin typeface="Calibri"/>
                <a:cs typeface="Calibri"/>
              </a:rPr>
              <a:t>)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62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ins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Ma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5" dirty="0">
                <a:latin typeface="Calibri"/>
                <a:cs typeface="Calibri"/>
              </a:rPr>
              <a:t>d</a:t>
            </a:r>
            <a:r>
              <a:rPr sz="2000" spc="-20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</a:t>
            </a:r>
            <a:r>
              <a:rPr sz="2000" spc="5" dirty="0">
                <a:latin typeface="Calibri"/>
                <a:cs typeface="Calibri"/>
              </a:rPr>
              <a:t>2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5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1</a:t>
            </a:r>
            <a:r>
              <a:rPr sz="2000" spc="5" dirty="0">
                <a:latin typeface="Calibri"/>
                <a:cs typeface="Calibri"/>
              </a:rPr>
              <a:t>)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97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ains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Ma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xplo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 </a:t>
            </a:r>
            <a:r>
              <a:rPr sz="2000" spc="-5" dirty="0">
                <a:latin typeface="Calibri"/>
                <a:cs typeface="Calibri"/>
              </a:rPr>
              <a:t>(</a:t>
            </a:r>
            <a:r>
              <a:rPr sz="2000" spc="5" dirty="0">
                <a:latin typeface="Calibri"/>
                <a:cs typeface="Calibri"/>
              </a:rPr>
              <a:t>2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5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3</a:t>
            </a:r>
            <a:r>
              <a:rPr sz="2000" spc="5" dirty="0">
                <a:latin typeface="Calibri"/>
                <a:cs typeface="Calibri"/>
              </a:rPr>
              <a:t>)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8</a:t>
            </a:r>
            <a:r>
              <a:rPr sz="2000" spc="5" dirty="0">
                <a:latin typeface="Calibri"/>
                <a:cs typeface="Calibri"/>
              </a:rPr>
              <a:t>7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ains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Phoenix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</a:t>
            </a:r>
            <a:r>
              <a:rPr sz="2000" spc="5" dirty="0">
                <a:latin typeface="Calibri"/>
                <a:cs typeface="Calibri"/>
              </a:rPr>
              <a:t>2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5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7</a:t>
            </a:r>
            <a:r>
              <a:rPr sz="2000" spc="5" dirty="0">
                <a:latin typeface="Calibri"/>
                <a:cs typeface="Calibri"/>
              </a:rPr>
              <a:t>)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8</a:t>
            </a:r>
            <a:r>
              <a:rPr sz="2000" spc="5" dirty="0">
                <a:latin typeface="Calibri"/>
                <a:cs typeface="Calibri"/>
              </a:rPr>
              <a:t>2</a:t>
            </a:r>
            <a:r>
              <a:rPr sz="2000" dirty="0">
                <a:latin typeface="Calibri"/>
                <a:cs typeface="Calibri"/>
              </a:rPr>
              <a:t>4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ains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Ma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ci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nc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 Labo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ry</a:t>
            </a:r>
            <a:r>
              <a:rPr sz="2000" spc="-5" dirty="0">
                <a:latin typeface="Calibri"/>
                <a:cs typeface="Calibri"/>
              </a:rPr>
              <a:t> (</a:t>
            </a:r>
            <a:r>
              <a:rPr sz="2000" dirty="0">
                <a:latin typeface="Calibri"/>
                <a:cs typeface="Calibri"/>
              </a:rPr>
              <a:t>201</a:t>
            </a:r>
            <a:r>
              <a:rPr sz="2000" spc="5" dirty="0">
                <a:latin typeface="Calibri"/>
                <a:cs typeface="Calibri"/>
              </a:rPr>
              <a:t>2</a:t>
            </a:r>
            <a:r>
              <a:rPr sz="2000" spc="-5" dirty="0">
                <a:latin typeface="Calibri"/>
                <a:cs typeface="Calibri"/>
              </a:rPr>
              <a:t>)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14</a:t>
            </a:r>
            <a:r>
              <a:rPr sz="2000" spc="5" dirty="0">
                <a:latin typeface="Calibri"/>
                <a:cs typeface="Calibri"/>
              </a:rPr>
              <a:t>3</a:t>
            </a:r>
            <a:r>
              <a:rPr sz="2000" dirty="0">
                <a:latin typeface="Calibri"/>
                <a:cs typeface="Calibri"/>
              </a:rPr>
              <a:t>7</a:t>
            </a:r>
            <a:r>
              <a:rPr sz="2000" spc="-30" dirty="0">
                <a:latin typeface="Calibri"/>
                <a:cs typeface="Calibri"/>
              </a:rPr>
              <a:t> 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ins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InSig</a:t>
            </a:r>
            <a:r>
              <a:rPr sz="2000" spc="-2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</a:t>
            </a:r>
            <a:r>
              <a:rPr sz="2000" spc="5" dirty="0">
                <a:latin typeface="Calibri"/>
                <a:cs typeface="Calibri"/>
              </a:rPr>
              <a:t>2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5" dirty="0">
                <a:latin typeface="Calibri"/>
                <a:cs typeface="Calibri"/>
              </a:rPr>
              <a:t>1</a:t>
            </a:r>
            <a:r>
              <a:rPr sz="2000" dirty="0">
                <a:latin typeface="Calibri"/>
                <a:cs typeface="Calibri"/>
              </a:rPr>
              <a:t>8</a:t>
            </a:r>
            <a:r>
              <a:rPr sz="2000" spc="5" dirty="0">
                <a:latin typeface="Calibri"/>
                <a:cs typeface="Calibri"/>
              </a:rPr>
              <a:t>)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3</a:t>
            </a:r>
            <a:r>
              <a:rPr sz="2000" spc="5" dirty="0">
                <a:latin typeface="Calibri"/>
                <a:cs typeface="Calibri"/>
              </a:rPr>
              <a:t>7</a:t>
            </a:r>
            <a:r>
              <a:rPr sz="2000" dirty="0">
                <a:latin typeface="Calibri"/>
                <a:cs typeface="Calibri"/>
              </a:rPr>
              <a:t>4</a:t>
            </a:r>
            <a:r>
              <a:rPr sz="2000" spc="-30" dirty="0">
                <a:latin typeface="Calibri"/>
                <a:cs typeface="Calibri"/>
              </a:rPr>
              <a:t> 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ains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29908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dirty="0">
                <a:latin typeface="Calibri"/>
                <a:cs typeface="Calibri"/>
              </a:rPr>
              <a:t>M20</a:t>
            </a:r>
            <a:r>
              <a:rPr sz="2000" spc="5" dirty="0">
                <a:latin typeface="Calibri"/>
                <a:cs typeface="Calibri"/>
              </a:rPr>
              <a:t>2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</a:t>
            </a:r>
            <a:r>
              <a:rPr sz="2000" spc="5" dirty="0">
                <a:latin typeface="Calibri"/>
                <a:cs typeface="Calibri"/>
              </a:rPr>
              <a:t>2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5" dirty="0">
                <a:latin typeface="Calibri"/>
                <a:cs typeface="Calibri"/>
              </a:rPr>
              <a:t>2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5" dirty="0">
                <a:latin typeface="Calibri"/>
                <a:cs typeface="Calibri"/>
              </a:rPr>
              <a:t>)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5</a:t>
            </a:r>
            <a:r>
              <a:rPr sz="2000" spc="5" dirty="0">
                <a:latin typeface="Calibri"/>
                <a:cs typeface="Calibri"/>
              </a:rPr>
              <a:t>5</a:t>
            </a:r>
            <a:r>
              <a:rPr sz="2000" dirty="0">
                <a:latin typeface="Calibri"/>
                <a:cs typeface="Calibri"/>
              </a:rPr>
              <a:t>6</a:t>
            </a:r>
            <a:r>
              <a:rPr sz="2000" spc="-30" dirty="0">
                <a:latin typeface="Calibri"/>
                <a:cs typeface="Calibri"/>
              </a:rPr>
              <a:t> 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ains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1360" y="5315639"/>
            <a:ext cx="5474335" cy="816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5080" indent="-286385" algn="just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800" dirty="0">
                <a:latin typeface="Calibri"/>
                <a:cs typeface="Calibri"/>
              </a:rPr>
              <a:t>In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al, </a:t>
            </a:r>
            <a:r>
              <a:rPr sz="1800" spc="-10" dirty="0">
                <a:latin typeface="Calibri"/>
                <a:cs typeface="Calibri"/>
              </a:rPr>
              <a:t>JPL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mi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obia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hi</a:t>
            </a:r>
            <a:r>
              <a:rPr sz="1800" spc="-15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 inc</a:t>
            </a:r>
            <a:r>
              <a:rPr sz="1800" spc="-15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es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5</a:t>
            </a:r>
            <a:r>
              <a:rPr sz="1800" spc="-15" dirty="0">
                <a:latin typeface="Calibri"/>
                <a:cs typeface="Calibri"/>
              </a:rPr>
              <a:t>,</a:t>
            </a:r>
            <a:r>
              <a:rPr sz="1800" spc="-10" dirty="0">
                <a:latin typeface="Calibri"/>
                <a:cs typeface="Calibri"/>
              </a:rPr>
              <a:t>674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5" dirty="0">
                <a:latin typeface="Calibri"/>
                <a:cs typeface="Calibri"/>
              </a:rPr>
              <a:t>p</a:t>
            </a:r>
            <a:r>
              <a:rPr sz="1800" b="1" dirty="0">
                <a:latin typeface="Calibri"/>
                <a:cs typeface="Calibri"/>
              </a:rPr>
              <a:t>ac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c</a:t>
            </a:r>
            <a:r>
              <a:rPr sz="1800" b="1" spc="-45" dirty="0">
                <a:latin typeface="Calibri"/>
                <a:cs typeface="Calibri"/>
              </a:rPr>
              <a:t>r</a:t>
            </a:r>
            <a:r>
              <a:rPr sz="1800" b="1" spc="-2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ft 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l</a:t>
            </a:r>
            <a:r>
              <a:rPr sz="1800" b="1" spc="-25" dirty="0">
                <a:latin typeface="Calibri"/>
                <a:cs typeface="Calibri"/>
              </a:rPr>
              <a:t>a</a:t>
            </a:r>
            <a:r>
              <a:rPr sz="1800" b="1" spc="-35" dirty="0"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d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c</a:t>
            </a:r>
            <a:r>
              <a:rPr sz="1800" b="1" spc="5" dirty="0">
                <a:latin typeface="Calibri"/>
                <a:cs typeface="Calibri"/>
              </a:rPr>
              <a:t>u</a:t>
            </a:r>
            <a:r>
              <a:rPr sz="1800" b="1" spc="-10" dirty="0">
                <a:latin typeface="Calibri"/>
                <a:cs typeface="Calibri"/>
              </a:rPr>
              <a:t>ltu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 span NA</a:t>
            </a:r>
            <a:r>
              <a:rPr sz="1800" spc="-10" dirty="0">
                <a:latin typeface="Calibri"/>
                <a:cs typeface="Calibri"/>
              </a:rPr>
              <a:t>S</a:t>
            </a:r>
            <a:r>
              <a:rPr sz="1800" spc="-75" dirty="0">
                <a:latin typeface="Calibri"/>
                <a:cs typeface="Calibri"/>
              </a:rPr>
              <a:t>A</a:t>
            </a:r>
            <a:r>
              <a:rPr sz="1800" spc="-114" dirty="0">
                <a:latin typeface="Calibri"/>
                <a:cs typeface="Calibri"/>
              </a:rPr>
              <a:t>’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obot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c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xplo</a:t>
            </a:r>
            <a:r>
              <a:rPr sz="1800" spc="-45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on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 </a:t>
            </a:r>
            <a:r>
              <a:rPr sz="1800" spc="-15" dirty="0">
                <a:latin typeface="Calibri"/>
                <a:cs typeface="Calibri"/>
              </a:rPr>
              <a:t>Ma</a:t>
            </a:r>
            <a:r>
              <a:rPr sz="1800" spc="-5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 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an</a:t>
            </a:r>
            <a:r>
              <a:rPr sz="1800" spc="5" dirty="0">
                <a:latin typeface="Calibri"/>
                <a:cs typeface="Calibri"/>
              </a:rPr>
              <a:t>g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</a:t>
            </a:r>
            <a:r>
              <a:rPr sz="1800" spc="-3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m </a:t>
            </a:r>
            <a:r>
              <a:rPr sz="1800" spc="-10" dirty="0">
                <a:latin typeface="Calibri"/>
                <a:cs typeface="Calibri"/>
              </a:rPr>
              <a:t>197</a:t>
            </a:r>
            <a:r>
              <a:rPr sz="1800" spc="-5" dirty="0">
                <a:latin typeface="Calibri"/>
                <a:cs typeface="Calibri"/>
              </a:rPr>
              <a:t>5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15" dirty="0">
                <a:latin typeface="Calibri"/>
                <a:cs typeface="Calibri"/>
              </a:rPr>
              <a:t>2017.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98861" y="3100323"/>
            <a:ext cx="89408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00" b="1" dirty="0">
                <a:latin typeface="Calibri"/>
                <a:cs typeface="Calibri"/>
              </a:rPr>
              <a:t>Easy</a:t>
            </a:r>
            <a:r>
              <a:rPr sz="800" b="1" spc="-1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samp</a:t>
            </a:r>
            <a:r>
              <a:rPr sz="800" b="1" spc="-10" dirty="0">
                <a:latin typeface="Calibri"/>
                <a:cs typeface="Calibri"/>
              </a:rPr>
              <a:t>l</a:t>
            </a:r>
            <a:r>
              <a:rPr sz="800" b="1" dirty="0">
                <a:latin typeface="Calibri"/>
                <a:cs typeface="Calibri"/>
              </a:rPr>
              <a:t>e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Trac</a:t>
            </a:r>
            <a:r>
              <a:rPr sz="800" b="1" spc="-5" dirty="0">
                <a:latin typeface="Calibri"/>
                <a:cs typeface="Calibri"/>
              </a:rPr>
              <a:t>k</a:t>
            </a:r>
            <a:r>
              <a:rPr sz="800" b="1" spc="-10" dirty="0">
                <a:latin typeface="Calibri"/>
                <a:cs typeface="Calibri"/>
              </a:rPr>
              <a:t>i</a:t>
            </a:r>
            <a:r>
              <a:rPr sz="800" b="1" dirty="0">
                <a:latin typeface="Calibri"/>
                <a:cs typeface="Calibri"/>
              </a:rPr>
              <a:t>ng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147559" y="2510027"/>
            <a:ext cx="151130" cy="160020"/>
          </a:xfrm>
          <a:custGeom>
            <a:avLst/>
            <a:gdLst/>
            <a:ahLst/>
            <a:cxnLst/>
            <a:rect l="l" t="t" r="r" b="b"/>
            <a:pathLst>
              <a:path w="151129" h="160019">
                <a:moveTo>
                  <a:pt x="75438" y="0"/>
                </a:moveTo>
                <a:lnTo>
                  <a:pt x="75438" y="40005"/>
                </a:lnTo>
                <a:lnTo>
                  <a:pt x="0" y="40005"/>
                </a:lnTo>
                <a:lnTo>
                  <a:pt x="0" y="120014"/>
                </a:lnTo>
                <a:lnTo>
                  <a:pt x="75438" y="120014"/>
                </a:lnTo>
                <a:lnTo>
                  <a:pt x="75438" y="160020"/>
                </a:lnTo>
                <a:lnTo>
                  <a:pt x="150875" y="80010"/>
                </a:lnTo>
                <a:lnTo>
                  <a:pt x="754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147559" y="2510027"/>
            <a:ext cx="151130" cy="160020"/>
          </a:xfrm>
          <a:custGeom>
            <a:avLst/>
            <a:gdLst/>
            <a:ahLst/>
            <a:cxnLst/>
            <a:rect l="l" t="t" r="r" b="b"/>
            <a:pathLst>
              <a:path w="151129" h="160019">
                <a:moveTo>
                  <a:pt x="75438" y="160020"/>
                </a:moveTo>
                <a:lnTo>
                  <a:pt x="75438" y="120014"/>
                </a:lnTo>
                <a:lnTo>
                  <a:pt x="0" y="120014"/>
                </a:lnTo>
                <a:lnTo>
                  <a:pt x="0" y="40005"/>
                </a:lnTo>
                <a:lnTo>
                  <a:pt x="75438" y="40005"/>
                </a:lnTo>
                <a:lnTo>
                  <a:pt x="75438" y="0"/>
                </a:lnTo>
                <a:lnTo>
                  <a:pt x="150875" y="80010"/>
                </a:lnTo>
                <a:lnTo>
                  <a:pt x="75438" y="16002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858379" y="3100323"/>
            <a:ext cx="118808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00" b="1" dirty="0">
                <a:latin typeface="Calibri"/>
                <a:cs typeface="Calibri"/>
              </a:rPr>
              <a:t>Samp</a:t>
            </a:r>
            <a:r>
              <a:rPr sz="800" b="1" spc="-10" dirty="0">
                <a:latin typeface="Calibri"/>
                <a:cs typeface="Calibri"/>
              </a:rPr>
              <a:t>l</a:t>
            </a:r>
            <a:r>
              <a:rPr sz="800" b="1" dirty="0">
                <a:latin typeface="Calibri"/>
                <a:cs typeface="Calibri"/>
              </a:rPr>
              <a:t>e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l</a:t>
            </a:r>
            <a:r>
              <a:rPr sz="800" b="1" dirty="0">
                <a:latin typeface="Calibri"/>
                <a:cs typeface="Calibri"/>
              </a:rPr>
              <a:t>abe</a:t>
            </a:r>
            <a:r>
              <a:rPr sz="800" b="1" spc="-10" dirty="0">
                <a:latin typeface="Calibri"/>
                <a:cs typeface="Calibri"/>
              </a:rPr>
              <a:t>li</a:t>
            </a:r>
            <a:r>
              <a:rPr sz="800" b="1" dirty="0">
                <a:latin typeface="Calibri"/>
                <a:cs typeface="Calibri"/>
              </a:rPr>
              <a:t>ng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and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s</a:t>
            </a:r>
            <a:r>
              <a:rPr sz="800" b="1" spc="-5" dirty="0">
                <a:latin typeface="Calibri"/>
                <a:cs typeface="Calibri"/>
              </a:rPr>
              <a:t>t</a:t>
            </a:r>
            <a:r>
              <a:rPr sz="800" b="1" dirty="0">
                <a:latin typeface="Calibri"/>
                <a:cs typeface="Calibri"/>
              </a:rPr>
              <a:t>orage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95590" y="5156580"/>
            <a:ext cx="111442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00" b="1" spc="-5" dirty="0">
                <a:latin typeface="Calibri"/>
                <a:cs typeface="Calibri"/>
              </a:rPr>
              <a:t>L</a:t>
            </a:r>
            <a:r>
              <a:rPr sz="800" b="1" dirty="0">
                <a:latin typeface="Calibri"/>
                <a:cs typeface="Calibri"/>
              </a:rPr>
              <a:t>ong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Term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Samp</a:t>
            </a:r>
            <a:r>
              <a:rPr sz="800" b="1" spc="-10" dirty="0">
                <a:latin typeface="Calibri"/>
                <a:cs typeface="Calibri"/>
              </a:rPr>
              <a:t>l</a:t>
            </a:r>
            <a:r>
              <a:rPr sz="800" b="1" dirty="0">
                <a:latin typeface="Calibri"/>
                <a:cs typeface="Calibri"/>
              </a:rPr>
              <a:t>e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s</a:t>
            </a:r>
            <a:r>
              <a:rPr sz="800" b="1" spc="-5" dirty="0">
                <a:latin typeface="Calibri"/>
                <a:cs typeface="Calibri"/>
              </a:rPr>
              <a:t>t</a:t>
            </a:r>
            <a:r>
              <a:rPr sz="800" b="1" dirty="0">
                <a:latin typeface="Calibri"/>
                <a:cs typeface="Calibri"/>
              </a:rPr>
              <a:t>orage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719059" y="3558540"/>
            <a:ext cx="1894331" cy="15773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891905" y="3910838"/>
            <a:ext cx="60896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00" b="1" dirty="0">
                <a:latin typeface="Calibri"/>
                <a:cs typeface="Calibri"/>
              </a:rPr>
              <a:t>(</a:t>
            </a:r>
            <a:r>
              <a:rPr sz="800" b="1" spc="5" dirty="0">
                <a:latin typeface="Calibri"/>
                <a:cs typeface="Calibri"/>
              </a:rPr>
              <a:t>-</a:t>
            </a:r>
            <a:r>
              <a:rPr sz="800" b="1" dirty="0">
                <a:latin typeface="Calibri"/>
                <a:cs typeface="Calibri"/>
              </a:rPr>
              <a:t>80°C</a:t>
            </a:r>
            <a:r>
              <a:rPr sz="800" b="1" spc="-35" dirty="0">
                <a:latin typeface="Calibri"/>
                <a:cs typeface="Calibri"/>
              </a:rPr>
              <a:t> </a:t>
            </a:r>
            <a:r>
              <a:rPr sz="800" b="1" spc="-5" dirty="0">
                <a:latin typeface="Calibri"/>
                <a:cs typeface="Calibri"/>
              </a:rPr>
              <a:t>fr</a:t>
            </a:r>
            <a:r>
              <a:rPr sz="800" b="1" dirty="0">
                <a:latin typeface="Calibri"/>
                <a:cs typeface="Calibri"/>
              </a:rPr>
              <a:t>eezer)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861303" y="1338072"/>
            <a:ext cx="5908675" cy="4157979"/>
          </a:xfrm>
          <a:custGeom>
            <a:avLst/>
            <a:gdLst/>
            <a:ahLst/>
            <a:cxnLst/>
            <a:rect l="l" t="t" r="r" b="b"/>
            <a:pathLst>
              <a:path w="5908675" h="4157979">
                <a:moveTo>
                  <a:pt x="0" y="4157472"/>
                </a:moveTo>
                <a:lnTo>
                  <a:pt x="5908548" y="4157472"/>
                </a:lnTo>
                <a:lnTo>
                  <a:pt x="5908548" y="0"/>
                </a:lnTo>
                <a:lnTo>
                  <a:pt x="0" y="0"/>
                </a:lnTo>
                <a:lnTo>
                  <a:pt x="0" y="4157472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70676" y="1496567"/>
            <a:ext cx="858011" cy="14142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47788" y="1530096"/>
            <a:ext cx="2001011" cy="13807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152888" y="3605784"/>
            <a:ext cx="984503" cy="14828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773411" y="1530096"/>
            <a:ext cx="1638300" cy="13807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520428" y="2107692"/>
            <a:ext cx="152400" cy="160020"/>
          </a:xfrm>
          <a:custGeom>
            <a:avLst/>
            <a:gdLst/>
            <a:ahLst/>
            <a:cxnLst/>
            <a:rect l="l" t="t" r="r" b="b"/>
            <a:pathLst>
              <a:path w="152400" h="160019">
                <a:moveTo>
                  <a:pt x="76200" y="0"/>
                </a:moveTo>
                <a:lnTo>
                  <a:pt x="76200" y="40005"/>
                </a:lnTo>
                <a:lnTo>
                  <a:pt x="0" y="40005"/>
                </a:lnTo>
                <a:lnTo>
                  <a:pt x="0" y="120015"/>
                </a:lnTo>
                <a:lnTo>
                  <a:pt x="76200" y="120015"/>
                </a:lnTo>
                <a:lnTo>
                  <a:pt x="76200" y="160020"/>
                </a:lnTo>
                <a:lnTo>
                  <a:pt x="152400" y="8001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520428" y="2107692"/>
            <a:ext cx="152400" cy="160020"/>
          </a:xfrm>
          <a:custGeom>
            <a:avLst/>
            <a:gdLst/>
            <a:ahLst/>
            <a:cxnLst/>
            <a:rect l="l" t="t" r="r" b="b"/>
            <a:pathLst>
              <a:path w="152400" h="160019">
                <a:moveTo>
                  <a:pt x="76200" y="160020"/>
                </a:moveTo>
                <a:lnTo>
                  <a:pt x="76200" y="120015"/>
                </a:lnTo>
                <a:lnTo>
                  <a:pt x="0" y="120015"/>
                </a:lnTo>
                <a:lnTo>
                  <a:pt x="0" y="40005"/>
                </a:lnTo>
                <a:lnTo>
                  <a:pt x="76200" y="40005"/>
                </a:lnTo>
                <a:lnTo>
                  <a:pt x="76200" y="0"/>
                </a:lnTo>
                <a:lnTo>
                  <a:pt x="152400" y="80010"/>
                </a:lnTo>
                <a:lnTo>
                  <a:pt x="76200" y="16002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791700" y="4258055"/>
            <a:ext cx="201295" cy="213360"/>
          </a:xfrm>
          <a:custGeom>
            <a:avLst/>
            <a:gdLst/>
            <a:ahLst/>
            <a:cxnLst/>
            <a:rect l="l" t="t" r="r" b="b"/>
            <a:pathLst>
              <a:path w="201295" h="213360">
                <a:moveTo>
                  <a:pt x="100583" y="0"/>
                </a:moveTo>
                <a:lnTo>
                  <a:pt x="0" y="106680"/>
                </a:lnTo>
                <a:lnTo>
                  <a:pt x="100583" y="213360"/>
                </a:lnTo>
                <a:lnTo>
                  <a:pt x="100583" y="160020"/>
                </a:lnTo>
                <a:lnTo>
                  <a:pt x="201168" y="160020"/>
                </a:lnTo>
                <a:lnTo>
                  <a:pt x="201168" y="53340"/>
                </a:lnTo>
                <a:lnTo>
                  <a:pt x="100583" y="53340"/>
                </a:lnTo>
                <a:lnTo>
                  <a:pt x="100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791700" y="4258055"/>
            <a:ext cx="201295" cy="213360"/>
          </a:xfrm>
          <a:custGeom>
            <a:avLst/>
            <a:gdLst/>
            <a:ahLst/>
            <a:cxnLst/>
            <a:rect l="l" t="t" r="r" b="b"/>
            <a:pathLst>
              <a:path w="201295" h="213360">
                <a:moveTo>
                  <a:pt x="100583" y="213360"/>
                </a:moveTo>
                <a:lnTo>
                  <a:pt x="100583" y="160020"/>
                </a:lnTo>
                <a:lnTo>
                  <a:pt x="201168" y="160020"/>
                </a:lnTo>
                <a:lnTo>
                  <a:pt x="201168" y="53340"/>
                </a:lnTo>
                <a:lnTo>
                  <a:pt x="100583" y="53340"/>
                </a:lnTo>
                <a:lnTo>
                  <a:pt x="100583" y="0"/>
                </a:lnTo>
                <a:lnTo>
                  <a:pt x="0" y="106680"/>
                </a:lnTo>
                <a:lnTo>
                  <a:pt x="100583" y="21336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593958" y="3293871"/>
            <a:ext cx="99060" cy="195580"/>
          </a:xfrm>
          <a:custGeom>
            <a:avLst/>
            <a:gdLst/>
            <a:ahLst/>
            <a:cxnLst/>
            <a:rect l="l" t="t" r="r" b="b"/>
            <a:pathLst>
              <a:path w="99059" h="195579">
                <a:moveTo>
                  <a:pt x="0" y="143890"/>
                </a:moveTo>
                <a:lnTo>
                  <a:pt x="46863" y="195579"/>
                </a:lnTo>
                <a:lnTo>
                  <a:pt x="98551" y="148589"/>
                </a:lnTo>
                <a:lnTo>
                  <a:pt x="73914" y="147447"/>
                </a:lnTo>
                <a:lnTo>
                  <a:pt x="74028" y="145033"/>
                </a:lnTo>
                <a:lnTo>
                  <a:pt x="24638" y="145033"/>
                </a:lnTo>
                <a:lnTo>
                  <a:pt x="0" y="143890"/>
                </a:lnTo>
                <a:close/>
              </a:path>
              <a:path w="99059" h="195579">
                <a:moveTo>
                  <a:pt x="31496" y="0"/>
                </a:moveTo>
                <a:lnTo>
                  <a:pt x="24638" y="145033"/>
                </a:lnTo>
                <a:lnTo>
                  <a:pt x="74028" y="145033"/>
                </a:lnTo>
                <a:lnTo>
                  <a:pt x="80772" y="2286"/>
                </a:lnTo>
                <a:lnTo>
                  <a:pt x="314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593958" y="3293871"/>
            <a:ext cx="99060" cy="195580"/>
          </a:xfrm>
          <a:custGeom>
            <a:avLst/>
            <a:gdLst/>
            <a:ahLst/>
            <a:cxnLst/>
            <a:rect l="l" t="t" r="r" b="b"/>
            <a:pathLst>
              <a:path w="99059" h="195579">
                <a:moveTo>
                  <a:pt x="0" y="143890"/>
                </a:moveTo>
                <a:lnTo>
                  <a:pt x="24638" y="145033"/>
                </a:lnTo>
                <a:lnTo>
                  <a:pt x="31496" y="0"/>
                </a:lnTo>
                <a:lnTo>
                  <a:pt x="80772" y="2286"/>
                </a:lnTo>
                <a:lnTo>
                  <a:pt x="73914" y="147447"/>
                </a:lnTo>
                <a:lnTo>
                  <a:pt x="98551" y="148589"/>
                </a:lnTo>
                <a:lnTo>
                  <a:pt x="46863" y="195579"/>
                </a:lnTo>
                <a:lnTo>
                  <a:pt x="0" y="1438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98464" y="3777996"/>
            <a:ext cx="1449324" cy="113385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51419" y="4247388"/>
            <a:ext cx="201295" cy="213360"/>
          </a:xfrm>
          <a:custGeom>
            <a:avLst/>
            <a:gdLst/>
            <a:ahLst/>
            <a:cxnLst/>
            <a:rect l="l" t="t" r="r" b="b"/>
            <a:pathLst>
              <a:path w="201295" h="213360">
                <a:moveTo>
                  <a:pt x="100583" y="0"/>
                </a:moveTo>
                <a:lnTo>
                  <a:pt x="0" y="106680"/>
                </a:lnTo>
                <a:lnTo>
                  <a:pt x="100583" y="213360"/>
                </a:lnTo>
                <a:lnTo>
                  <a:pt x="100583" y="160019"/>
                </a:lnTo>
                <a:lnTo>
                  <a:pt x="201168" y="160019"/>
                </a:lnTo>
                <a:lnTo>
                  <a:pt x="201168" y="53339"/>
                </a:lnTo>
                <a:lnTo>
                  <a:pt x="100583" y="53339"/>
                </a:lnTo>
                <a:lnTo>
                  <a:pt x="100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551419" y="4247388"/>
            <a:ext cx="201295" cy="213360"/>
          </a:xfrm>
          <a:custGeom>
            <a:avLst/>
            <a:gdLst/>
            <a:ahLst/>
            <a:cxnLst/>
            <a:rect l="l" t="t" r="r" b="b"/>
            <a:pathLst>
              <a:path w="201295" h="213360">
                <a:moveTo>
                  <a:pt x="100583" y="213360"/>
                </a:moveTo>
                <a:lnTo>
                  <a:pt x="100583" y="160019"/>
                </a:lnTo>
                <a:lnTo>
                  <a:pt x="201168" y="160019"/>
                </a:lnTo>
                <a:lnTo>
                  <a:pt x="201168" y="53339"/>
                </a:lnTo>
                <a:lnTo>
                  <a:pt x="100583" y="53339"/>
                </a:lnTo>
                <a:lnTo>
                  <a:pt x="100583" y="0"/>
                </a:lnTo>
                <a:lnTo>
                  <a:pt x="0" y="106680"/>
                </a:lnTo>
                <a:lnTo>
                  <a:pt x="100583" y="21336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567805" y="5144896"/>
            <a:ext cx="214629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00" b="1" dirty="0">
                <a:latin typeface="Calibri"/>
                <a:cs typeface="Calibri"/>
              </a:rPr>
              <a:t>SI</a:t>
            </a:r>
            <a:r>
              <a:rPr sz="800" b="1" spc="5" dirty="0">
                <a:latin typeface="Calibri"/>
                <a:cs typeface="Calibri"/>
              </a:rPr>
              <a:t>M</a:t>
            </a:r>
            <a:r>
              <a:rPr sz="800" b="1" dirty="0">
                <a:latin typeface="Calibri"/>
                <a:cs typeface="Calibri"/>
              </a:rPr>
              <a:t>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596371" y="120395"/>
            <a:ext cx="1324355" cy="10469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0" name="object 3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77" y="1059616"/>
            <a:ext cx="8705215" cy="2449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800" dirty="0">
                <a:latin typeface="Arial"/>
                <a:cs typeface="Arial"/>
              </a:rPr>
              <a:t>JPL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curre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tly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us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estim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~150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vel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cteri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sp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1041400" marR="353695" lvl="1" indent="-285115">
              <a:lnSpc>
                <a:spcPct val="100000"/>
              </a:lnSpc>
              <a:buFont typeface="Arial"/>
              <a:buChar char="•"/>
              <a:tabLst>
                <a:tab pos="1042035" algn="l"/>
                <a:tab pos="3500120" algn="l"/>
              </a:tabLst>
            </a:pPr>
            <a:r>
              <a:rPr sz="1800" spc="-35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ave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ract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riz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	</a:t>
            </a:r>
            <a:r>
              <a:rPr sz="1800" spc="5" dirty="0">
                <a:latin typeface="Arial"/>
                <a:cs typeface="Arial"/>
              </a:rPr>
              <a:t>&gt;</a:t>
            </a:r>
            <a:r>
              <a:rPr sz="1800" dirty="0">
                <a:latin typeface="Arial"/>
                <a:cs typeface="Arial"/>
              </a:rPr>
              <a:t>15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vel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cteri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tes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from sp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cecr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ft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 ass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surf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ces.</a:t>
            </a:r>
            <a:endParaRPr sz="1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800" spc="1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du</a:t>
            </a:r>
            <a:r>
              <a:rPr sz="1800" dirty="0">
                <a:latin typeface="Arial"/>
                <a:cs typeface="Arial"/>
              </a:rPr>
              <a:t>stri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299085" marR="70421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rch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rest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20" dirty="0">
                <a:latin typeface="Arial"/>
                <a:cs typeface="Arial"/>
              </a:rPr>
              <a:t>x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ng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se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nt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ed res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urc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299085" marR="5080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800" dirty="0">
                <a:latin typeface="Arial"/>
                <a:cs typeface="Arial"/>
              </a:rPr>
              <a:t>Esta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sh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rati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ns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ith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cal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stituti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 P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ly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a, 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ia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State U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iv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rsit</a:t>
            </a:r>
            <a:r>
              <a:rPr sz="1800" spc="-15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rthri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)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 ch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ract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rize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ish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vel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micr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al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sp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mmerc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al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ic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tio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3304" y="3928871"/>
            <a:ext cx="4326636" cy="8168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18232" y="4668038"/>
            <a:ext cx="4896612" cy="20634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13304" y="4863084"/>
            <a:ext cx="4326636" cy="14935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05939" y="3928871"/>
            <a:ext cx="918972" cy="24323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690859" y="182879"/>
            <a:ext cx="1325879" cy="10469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784" rIns="0" bIns="0" rtlCol="0">
            <a:spAutoFit/>
          </a:bodyPr>
          <a:lstStyle/>
          <a:p>
            <a:pPr marL="236854">
              <a:lnSpc>
                <a:spcPct val="100000"/>
              </a:lnSpc>
            </a:pPr>
            <a:r>
              <a:rPr dirty="0"/>
              <a:t>U</a:t>
            </a:r>
            <a:r>
              <a:rPr spc="-35" dirty="0"/>
              <a:t>n</a:t>
            </a:r>
            <a:r>
              <a:rPr spc="-25" dirty="0"/>
              <a:t>t</a:t>
            </a:r>
            <a:r>
              <a:rPr dirty="0"/>
              <a:t>apped</a:t>
            </a:r>
            <a:r>
              <a:rPr spc="-5" dirty="0"/>
              <a:t> </a:t>
            </a:r>
            <a:r>
              <a:rPr dirty="0"/>
              <a:t>mic</a:t>
            </a:r>
            <a:r>
              <a:rPr spc="-35" dirty="0"/>
              <a:t>r</a:t>
            </a:r>
            <a:r>
              <a:rPr spc="-5" dirty="0"/>
              <a:t>o</a:t>
            </a:r>
            <a:r>
              <a:rPr spc="-10" dirty="0"/>
              <a:t>b</a:t>
            </a:r>
            <a:r>
              <a:rPr dirty="0"/>
              <a:t>ial</a:t>
            </a:r>
            <a:r>
              <a:rPr spc="-30" dirty="0"/>
              <a:t> </a:t>
            </a:r>
            <a:r>
              <a:rPr spc="-45" dirty="0"/>
              <a:t>r</a:t>
            </a:r>
            <a:r>
              <a:rPr dirty="0"/>
              <a:t>esou</a:t>
            </a:r>
            <a:r>
              <a:rPr spc="-50" dirty="0"/>
              <a:t>r</a:t>
            </a:r>
            <a:r>
              <a:rPr dirty="0"/>
              <a:t>c</a:t>
            </a:r>
            <a:r>
              <a:rPr spc="5" dirty="0"/>
              <a:t>e</a:t>
            </a:r>
            <a:r>
              <a:rPr spc="-5" dirty="0"/>
              <a:t>s</a:t>
            </a:r>
            <a:r>
              <a:rPr dirty="0"/>
              <a:t>:</a:t>
            </a:r>
            <a:r>
              <a:rPr spc="-15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model</a:t>
            </a:r>
            <a:r>
              <a:rPr spc="-5" dirty="0"/>
              <a:t> </a:t>
            </a:r>
            <a:r>
              <a:rPr spc="-60" dirty="0"/>
              <a:t>f</a:t>
            </a:r>
            <a:r>
              <a:rPr spc="-5" dirty="0"/>
              <a:t>o</a:t>
            </a:r>
            <a:r>
              <a:rPr dirty="0"/>
              <a:t>r</a:t>
            </a:r>
            <a:r>
              <a:rPr spc="-5" dirty="0"/>
              <a:t> </a:t>
            </a:r>
            <a:r>
              <a:rPr dirty="0"/>
              <a:t>NMCC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1203" rIns="0" bIns="0" rtlCol="0">
            <a:spAutoFit/>
          </a:bodyPr>
          <a:lstStyle/>
          <a:p>
            <a:pPr marL="251460">
              <a:lnSpc>
                <a:spcPct val="100000"/>
              </a:lnSpc>
            </a:pPr>
            <a:r>
              <a:rPr sz="4000" b="0" spc="-65" dirty="0">
                <a:solidFill>
                  <a:srgbClr val="4471C4"/>
                </a:solidFill>
                <a:latin typeface="Calibri Light"/>
                <a:cs typeface="Calibri Light"/>
              </a:rPr>
              <a:t>N</a:t>
            </a:r>
            <a:r>
              <a:rPr sz="4000" b="0" spc="-55" dirty="0">
                <a:solidFill>
                  <a:srgbClr val="4471C4"/>
                </a:solidFill>
                <a:latin typeface="Calibri Light"/>
                <a:cs typeface="Calibri Light"/>
              </a:rPr>
              <a:t>P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D</a:t>
            </a:r>
            <a:r>
              <a:rPr sz="4000" b="0" spc="-80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50" dirty="0">
                <a:solidFill>
                  <a:srgbClr val="4471C4"/>
                </a:solidFill>
                <a:latin typeface="Calibri Light"/>
                <a:cs typeface="Calibri Light"/>
              </a:rPr>
              <a:t>71</a:t>
            </a:r>
            <a:r>
              <a:rPr sz="4000" b="0" spc="-65" dirty="0">
                <a:solidFill>
                  <a:srgbClr val="4471C4"/>
                </a:solidFill>
                <a:latin typeface="Calibri Light"/>
                <a:cs typeface="Calibri Light"/>
              </a:rPr>
              <a:t>0</a:t>
            </a:r>
            <a:r>
              <a:rPr sz="4000" b="0" spc="-75" dirty="0">
                <a:solidFill>
                  <a:srgbClr val="4471C4"/>
                </a:solidFill>
                <a:latin typeface="Calibri Light"/>
                <a:cs typeface="Calibri Light"/>
              </a:rPr>
              <a:t>0</a:t>
            </a:r>
            <a:r>
              <a:rPr sz="4000" b="0" spc="-30" dirty="0">
                <a:solidFill>
                  <a:srgbClr val="4471C4"/>
                </a:solidFill>
                <a:latin typeface="Calibri Light"/>
                <a:cs typeface="Calibri Light"/>
              </a:rPr>
              <a:t>.</a:t>
            </a:r>
            <a:r>
              <a:rPr sz="4000" b="0" spc="-65" dirty="0">
                <a:solidFill>
                  <a:srgbClr val="4471C4"/>
                </a:solidFill>
                <a:latin typeface="Calibri Light"/>
                <a:cs typeface="Calibri Light"/>
              </a:rPr>
              <a:t>10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F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7820" y="1487169"/>
            <a:ext cx="10204450" cy="4315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70000"/>
              </a:lnSpc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“It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NA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A's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policy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o p</a:t>
            </a:r>
            <a:r>
              <a:rPr sz="2600" spc="-45" dirty="0">
                <a:latin typeface="Calibri"/>
                <a:cs typeface="Calibri"/>
              </a:rPr>
              <a:t>r</a:t>
            </a:r>
            <a:r>
              <a:rPr sz="2600" spc="-2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vide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65" dirty="0">
                <a:latin typeface="Calibri"/>
                <a:cs typeface="Calibri"/>
              </a:rPr>
              <a:t>f</a:t>
            </a:r>
            <a:r>
              <a:rPr sz="2600" dirty="0">
                <a:latin typeface="Calibri"/>
                <a:cs typeface="Calibri"/>
              </a:rPr>
              <a:t>or the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cu</a:t>
            </a:r>
            <a:r>
              <a:rPr sz="2600" b="1" spc="-65" dirty="0">
                <a:latin typeface="Calibri"/>
                <a:cs typeface="Calibri"/>
              </a:rPr>
              <a:t>r</a:t>
            </a:r>
            <a:r>
              <a:rPr sz="2600" b="1" spc="-30" dirty="0">
                <a:latin typeface="Calibri"/>
                <a:cs typeface="Calibri"/>
              </a:rPr>
              <a:t>a</a:t>
            </a:r>
            <a:r>
              <a:rPr sz="2600" b="1" dirty="0">
                <a:latin typeface="Calibri"/>
                <a:cs typeface="Calibri"/>
              </a:rPr>
              <a:t>t</a:t>
            </a:r>
            <a:r>
              <a:rPr sz="2600" b="1" spc="-10" dirty="0">
                <a:latin typeface="Calibri"/>
                <a:cs typeface="Calibri"/>
              </a:rPr>
              <a:t>i</a:t>
            </a:r>
            <a:r>
              <a:rPr sz="2600" b="1" dirty="0">
                <a:latin typeface="Calibri"/>
                <a:cs typeface="Calibri"/>
              </a:rPr>
              <a:t>on of</a:t>
            </a:r>
            <a:r>
              <a:rPr sz="2600" b="1" spc="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NA</a:t>
            </a:r>
            <a:r>
              <a:rPr sz="2600" b="1" spc="-35" dirty="0">
                <a:latin typeface="Calibri"/>
                <a:cs typeface="Calibri"/>
              </a:rPr>
              <a:t>S</a:t>
            </a:r>
            <a:r>
              <a:rPr sz="2600" b="1" dirty="0">
                <a:latin typeface="Calibri"/>
                <a:cs typeface="Calibri"/>
              </a:rPr>
              <a:t>A</a:t>
            </a:r>
            <a:r>
              <a:rPr sz="2600" b="1" spc="5" dirty="0">
                <a:latin typeface="Calibri"/>
                <a:cs typeface="Calibri"/>
              </a:rPr>
              <a:t>'</a:t>
            </a:r>
            <a:r>
              <a:rPr sz="2600" b="1" dirty="0">
                <a:latin typeface="Calibri"/>
                <a:cs typeface="Calibri"/>
              </a:rPr>
              <a:t>s</a:t>
            </a:r>
            <a:r>
              <a:rPr sz="2600" b="1" spc="-3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i</a:t>
            </a:r>
            <a:r>
              <a:rPr sz="2600" b="1" spc="-15" dirty="0">
                <a:latin typeface="Calibri"/>
                <a:cs typeface="Calibri"/>
              </a:rPr>
              <a:t>n</a:t>
            </a:r>
            <a:r>
              <a:rPr sz="2600" b="1" spc="-25" dirty="0">
                <a:latin typeface="Calibri"/>
                <a:cs typeface="Calibri"/>
              </a:rPr>
              <a:t>s</a:t>
            </a:r>
            <a:r>
              <a:rPr sz="2600" b="1" dirty="0">
                <a:latin typeface="Calibri"/>
                <a:cs typeface="Calibri"/>
              </a:rPr>
              <a:t>t</a:t>
            </a:r>
            <a:r>
              <a:rPr sz="2600" b="1" spc="-10" dirty="0">
                <a:latin typeface="Calibri"/>
                <a:cs typeface="Calibri"/>
              </a:rPr>
              <a:t>i</a:t>
            </a:r>
            <a:r>
              <a:rPr sz="2600" b="1" dirty="0">
                <a:latin typeface="Calibri"/>
                <a:cs typeface="Calibri"/>
              </a:rPr>
              <a:t>t</a:t>
            </a:r>
            <a:r>
              <a:rPr sz="2600" b="1" spc="-15" dirty="0">
                <a:latin typeface="Calibri"/>
                <a:cs typeface="Calibri"/>
              </a:rPr>
              <a:t>u</a:t>
            </a:r>
            <a:r>
              <a:rPr sz="2600" b="1" dirty="0">
                <a:latin typeface="Calibri"/>
                <a:cs typeface="Calibri"/>
              </a:rPr>
              <a:t>t</a:t>
            </a:r>
            <a:r>
              <a:rPr sz="2600" b="1" spc="-10" dirty="0">
                <a:latin typeface="Calibri"/>
                <a:cs typeface="Calibri"/>
              </a:rPr>
              <a:t>i</a:t>
            </a:r>
            <a:r>
              <a:rPr sz="2600" b="1" dirty="0">
                <a:latin typeface="Calibri"/>
                <a:cs typeface="Calibri"/>
              </a:rPr>
              <a:t>on</a:t>
            </a:r>
            <a:r>
              <a:rPr sz="2600" b="1" spc="-10" dirty="0">
                <a:latin typeface="Calibri"/>
                <a:cs typeface="Calibri"/>
              </a:rPr>
              <a:t>a</a:t>
            </a:r>
            <a:r>
              <a:rPr sz="2600" b="1" dirty="0">
                <a:latin typeface="Calibri"/>
                <a:cs typeface="Calibri"/>
              </a:rPr>
              <a:t>l scie</a:t>
            </a:r>
            <a:r>
              <a:rPr sz="2600" b="1" spc="-40" dirty="0">
                <a:latin typeface="Calibri"/>
                <a:cs typeface="Calibri"/>
              </a:rPr>
              <a:t>n</a:t>
            </a:r>
            <a:r>
              <a:rPr sz="2600" b="1" dirty="0">
                <a:latin typeface="Calibri"/>
                <a:cs typeface="Calibri"/>
              </a:rPr>
              <a:t>t</a:t>
            </a:r>
            <a:r>
              <a:rPr sz="2600" b="1" spc="-10" dirty="0">
                <a:latin typeface="Calibri"/>
                <a:cs typeface="Calibri"/>
              </a:rPr>
              <a:t>i</a:t>
            </a:r>
            <a:r>
              <a:rPr sz="2600" b="1" spc="-5" dirty="0">
                <a:latin typeface="Calibri"/>
                <a:cs typeface="Calibri"/>
              </a:rPr>
              <a:t>fi</a:t>
            </a:r>
            <a:r>
              <a:rPr sz="2600" b="1" dirty="0">
                <a:latin typeface="Calibri"/>
                <a:cs typeface="Calibri"/>
              </a:rPr>
              <a:t>c </a:t>
            </a:r>
            <a:r>
              <a:rPr sz="2600" b="1" spc="-5" dirty="0">
                <a:latin typeface="Calibri"/>
                <a:cs typeface="Calibri"/>
              </a:rPr>
              <a:t>collection</a:t>
            </a:r>
            <a:r>
              <a:rPr sz="2600" b="1" dirty="0">
                <a:latin typeface="Calibri"/>
                <a:cs typeface="Calibri"/>
              </a:rPr>
              <a:t>s </a:t>
            </a:r>
            <a:r>
              <a:rPr sz="2600" b="1" spc="-10" dirty="0">
                <a:latin typeface="Calibri"/>
                <a:cs typeface="Calibri"/>
              </a:rPr>
              <a:t>a</a:t>
            </a:r>
            <a:r>
              <a:rPr sz="2600" b="1" dirty="0">
                <a:latin typeface="Calibri"/>
                <a:cs typeface="Calibri"/>
              </a:rPr>
              <a:t>s a set</a:t>
            </a:r>
            <a:r>
              <a:rPr sz="2600" b="1" spc="-2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of</a:t>
            </a:r>
            <a:r>
              <a:rPr sz="2600" b="1" spc="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p</a:t>
            </a:r>
            <a:r>
              <a:rPr sz="2600" b="1" spc="-65" dirty="0">
                <a:latin typeface="Calibri"/>
                <a:cs typeface="Calibri"/>
              </a:rPr>
              <a:t>h</a:t>
            </a:r>
            <a:r>
              <a:rPr sz="2600" b="1" spc="-10" dirty="0">
                <a:latin typeface="Calibri"/>
                <a:cs typeface="Calibri"/>
              </a:rPr>
              <a:t>y</a:t>
            </a:r>
            <a:r>
              <a:rPr sz="2600" b="1" dirty="0">
                <a:latin typeface="Calibri"/>
                <a:cs typeface="Calibri"/>
              </a:rPr>
              <a:t>si</a:t>
            </a:r>
            <a:r>
              <a:rPr sz="2600" b="1" spc="-10" dirty="0">
                <a:latin typeface="Calibri"/>
                <a:cs typeface="Calibri"/>
              </a:rPr>
              <a:t>c</a:t>
            </a:r>
            <a:r>
              <a:rPr sz="2600" b="1" dirty="0">
                <a:latin typeface="Calibri"/>
                <a:cs typeface="Calibri"/>
              </a:rPr>
              <a:t>al s</a:t>
            </a:r>
            <a:r>
              <a:rPr sz="2600" b="1" spc="-10" dirty="0">
                <a:latin typeface="Calibri"/>
                <a:cs typeface="Calibri"/>
              </a:rPr>
              <a:t>p</a:t>
            </a:r>
            <a:r>
              <a:rPr sz="2600" b="1" spc="-5" dirty="0">
                <a:latin typeface="Calibri"/>
                <a:cs typeface="Calibri"/>
              </a:rPr>
              <a:t>ecimen</a:t>
            </a:r>
            <a:r>
              <a:rPr sz="2600" b="1" spc="15" dirty="0">
                <a:latin typeface="Calibri"/>
                <a:cs typeface="Calibri"/>
              </a:rPr>
              <a:t>s</a:t>
            </a:r>
            <a:r>
              <a:rPr sz="2600" spc="-10" dirty="0">
                <a:latin typeface="Calibri"/>
                <a:cs typeface="Calibri"/>
              </a:rPr>
              <a:t>,</a:t>
            </a:r>
            <a:r>
              <a:rPr sz="2600" dirty="0">
                <a:latin typeface="Calibri"/>
                <a:cs typeface="Calibri"/>
              </a:rPr>
              <a:t> living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r inanim</a:t>
            </a:r>
            <a:r>
              <a:rPr sz="2600" spc="-40" dirty="0">
                <a:latin typeface="Calibri"/>
                <a:cs typeface="Calibri"/>
              </a:rPr>
              <a:t>a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e, c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5" dirty="0">
                <a:latin typeface="Calibri"/>
                <a:cs typeface="Calibri"/>
              </a:rPr>
              <a:t>at</a:t>
            </a:r>
            <a:r>
              <a:rPr sz="2600" dirty="0">
                <a:latin typeface="Calibri"/>
                <a:cs typeface="Calibri"/>
              </a:rPr>
              <a:t>ed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65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r the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purpos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sup</a:t>
            </a:r>
            <a:r>
              <a:rPr sz="2600" b="1" spc="-15" dirty="0">
                <a:latin typeface="Calibri"/>
                <a:cs typeface="Calibri"/>
              </a:rPr>
              <a:t>p</a:t>
            </a:r>
            <a:r>
              <a:rPr sz="2600" b="1" dirty="0">
                <a:latin typeface="Calibri"/>
                <a:cs typeface="Calibri"/>
              </a:rPr>
              <a:t>orti</a:t>
            </a:r>
            <a:r>
              <a:rPr sz="2600" b="1" spc="-15" dirty="0">
                <a:latin typeface="Calibri"/>
                <a:cs typeface="Calibri"/>
              </a:rPr>
              <a:t>n</a:t>
            </a:r>
            <a:r>
              <a:rPr sz="2600" b="1" dirty="0">
                <a:latin typeface="Calibri"/>
                <a:cs typeface="Calibri"/>
              </a:rPr>
              <a:t>g</a:t>
            </a:r>
            <a:r>
              <a:rPr sz="2600" b="1" spc="2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scie</a:t>
            </a:r>
            <a:r>
              <a:rPr sz="2600" b="1" spc="-15" dirty="0">
                <a:latin typeface="Calibri"/>
                <a:cs typeface="Calibri"/>
              </a:rPr>
              <a:t>n</a:t>
            </a:r>
            <a:r>
              <a:rPr sz="2600" b="1" spc="-5" dirty="0">
                <a:latin typeface="Calibri"/>
                <a:cs typeface="Calibri"/>
              </a:rPr>
              <a:t>c</a:t>
            </a:r>
            <a:r>
              <a:rPr sz="2600" b="1" dirty="0">
                <a:latin typeface="Calibri"/>
                <a:cs typeface="Calibri"/>
              </a:rPr>
              <a:t>e and</a:t>
            </a:r>
            <a:r>
              <a:rPr sz="2600" b="1" spc="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se</a:t>
            </a:r>
            <a:r>
              <a:rPr sz="2600" b="1" spc="20" dirty="0">
                <a:latin typeface="Calibri"/>
                <a:cs typeface="Calibri"/>
              </a:rPr>
              <a:t>r</a:t>
            </a:r>
            <a:r>
              <a:rPr sz="2600" b="1" spc="-5" dirty="0">
                <a:latin typeface="Calibri"/>
                <a:cs typeface="Calibri"/>
              </a:rPr>
              <a:t>vin</a:t>
            </a:r>
            <a:r>
              <a:rPr sz="2600" b="1" dirty="0">
                <a:latin typeface="Calibri"/>
                <a:cs typeface="Calibri"/>
              </a:rPr>
              <a:t>g as</a:t>
            </a:r>
            <a:r>
              <a:rPr sz="2600" b="1" spc="-2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a</a:t>
            </a:r>
            <a:r>
              <a:rPr sz="2600" b="1" spc="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lo</a:t>
            </a:r>
            <a:r>
              <a:rPr sz="2600" b="1" spc="-10" dirty="0">
                <a:latin typeface="Calibri"/>
                <a:cs typeface="Calibri"/>
              </a:rPr>
              <a:t>n</a:t>
            </a:r>
            <a:r>
              <a:rPr sz="2600" b="1" spc="15" dirty="0">
                <a:latin typeface="Calibri"/>
                <a:cs typeface="Calibri"/>
              </a:rPr>
              <a:t>g</a:t>
            </a:r>
            <a:r>
              <a:rPr sz="2600" b="1" spc="-10" dirty="0">
                <a:latin typeface="Calibri"/>
                <a:cs typeface="Calibri"/>
              </a:rPr>
              <a:t>-</a:t>
            </a:r>
            <a:r>
              <a:rPr sz="2600" b="1" spc="-40" dirty="0">
                <a:latin typeface="Calibri"/>
                <a:cs typeface="Calibri"/>
              </a:rPr>
              <a:t>t</a:t>
            </a:r>
            <a:r>
              <a:rPr sz="2600" b="1" spc="-5" dirty="0">
                <a:latin typeface="Calibri"/>
                <a:cs typeface="Calibri"/>
              </a:rPr>
              <a:t>erm </a:t>
            </a:r>
            <a:r>
              <a:rPr sz="2600" b="1" spc="-25" dirty="0">
                <a:latin typeface="Calibri"/>
                <a:cs typeface="Calibri"/>
              </a:rPr>
              <a:t>r</a:t>
            </a:r>
            <a:r>
              <a:rPr sz="2600" b="1" spc="-5" dirty="0">
                <a:latin typeface="Calibri"/>
                <a:cs typeface="Calibri"/>
              </a:rPr>
              <a:t>esea</a:t>
            </a:r>
            <a:r>
              <a:rPr sz="2600" b="1" spc="-35" dirty="0">
                <a:latin typeface="Calibri"/>
                <a:cs typeface="Calibri"/>
              </a:rPr>
              <a:t>r</a:t>
            </a:r>
            <a:r>
              <a:rPr sz="2600" b="1" spc="-5" dirty="0">
                <a:latin typeface="Calibri"/>
                <a:cs typeface="Calibri"/>
              </a:rPr>
              <a:t>c</a:t>
            </a:r>
            <a:r>
              <a:rPr sz="2600" b="1" dirty="0">
                <a:latin typeface="Calibri"/>
                <a:cs typeface="Calibri"/>
              </a:rPr>
              <a:t>h ass</a:t>
            </a:r>
            <a:r>
              <a:rPr sz="2600" b="1" spc="-15" dirty="0">
                <a:latin typeface="Calibri"/>
                <a:cs typeface="Calibri"/>
              </a:rPr>
              <a:t>e</a:t>
            </a:r>
            <a:r>
              <a:rPr sz="2600" b="1" spc="-5" dirty="0">
                <a:latin typeface="Calibri"/>
                <a:cs typeface="Calibri"/>
              </a:rPr>
              <a:t>t</a:t>
            </a:r>
            <a:r>
              <a:rPr sz="2600" spc="-10" dirty="0">
                <a:latin typeface="Calibri"/>
                <a:cs typeface="Calibri"/>
              </a:rPr>
              <a:t>,</a:t>
            </a:r>
            <a:r>
              <a:rPr sz="2600" dirty="0">
                <a:latin typeface="Calibri"/>
                <a:cs typeface="Calibri"/>
              </a:rPr>
              <a:t> and,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as app</a:t>
            </a:r>
            <a:r>
              <a:rPr sz="2600" spc="-30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opri</a:t>
            </a:r>
            <a:r>
              <a:rPr sz="2600" spc="-20" dirty="0">
                <a:latin typeface="Calibri"/>
                <a:cs typeface="Calibri"/>
              </a:rPr>
              <a:t>a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65" dirty="0">
                <a:latin typeface="Calibri"/>
                <a:cs typeface="Calibri"/>
              </a:rPr>
              <a:t>f</a:t>
            </a:r>
            <a:r>
              <a:rPr sz="2600" dirty="0">
                <a:latin typeface="Calibri"/>
                <a:cs typeface="Calibri"/>
              </a:rPr>
              <a:t>easible,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associ</a:t>
            </a:r>
            <a:r>
              <a:rPr sz="2600" spc="-25" dirty="0">
                <a:latin typeface="Calibri"/>
                <a:cs typeface="Calibri"/>
              </a:rPr>
              <a:t>at</a:t>
            </a:r>
            <a:r>
              <a:rPr sz="2600" dirty="0">
                <a:latin typeface="Calibri"/>
                <a:cs typeface="Calibri"/>
              </a:rPr>
              <a:t>ed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specimen d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spc="-3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a and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</a:t>
            </a:r>
            <a:r>
              <a:rPr sz="2600" spc="-30" dirty="0">
                <a:latin typeface="Calibri"/>
                <a:cs typeface="Calibri"/>
              </a:rPr>
              <a:t>a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erials.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Th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</a:t>
            </a:r>
            <a:r>
              <a:rPr sz="2600" spc="-30" dirty="0">
                <a:latin typeface="Calibri"/>
                <a:cs typeface="Calibri"/>
              </a:rPr>
              <a:t>a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erials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NA</a:t>
            </a:r>
            <a:r>
              <a:rPr sz="2600" spc="-20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A's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scie</a:t>
            </a:r>
            <a:r>
              <a:rPr sz="2600" spc="-20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tific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c</a:t>
            </a:r>
            <a:r>
              <a:rPr sz="2600" spc="-5" dirty="0">
                <a:latin typeface="Calibri"/>
                <a:cs typeface="Calibri"/>
              </a:rPr>
              <a:t>ollection</a:t>
            </a:r>
            <a:r>
              <a:rPr sz="2600" dirty="0">
                <a:latin typeface="Calibri"/>
                <a:cs typeface="Calibri"/>
              </a:rPr>
              <a:t>s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ep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ese</a:t>
            </a:r>
            <a:r>
              <a:rPr sz="2600" spc="-30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 a </a:t>
            </a:r>
            <a:r>
              <a:rPr sz="2600" spc="-5" dirty="0">
                <a:latin typeface="Calibri"/>
                <a:cs typeface="Calibri"/>
              </a:rPr>
              <a:t>uniqu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an</a:t>
            </a:r>
            <a:r>
              <a:rPr sz="2600" dirty="0">
                <a:latin typeface="Calibri"/>
                <a:cs typeface="Calibri"/>
              </a:rPr>
              <a:t>d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limi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ed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n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spc="-5" dirty="0">
                <a:latin typeface="Calibri"/>
                <a:cs typeface="Calibri"/>
              </a:rPr>
              <a:t>tiona</a:t>
            </a:r>
            <a:r>
              <a:rPr sz="2600" dirty="0">
                <a:latin typeface="Calibri"/>
                <a:cs typeface="Calibri"/>
              </a:rPr>
              <a:t>l 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esou</a:t>
            </a:r>
            <a:r>
              <a:rPr sz="2600" spc="-4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ce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an</a:t>
            </a:r>
            <a:r>
              <a:rPr sz="2600" dirty="0">
                <a:latin typeface="Calibri"/>
                <a:cs typeface="Calibri"/>
              </a:rPr>
              <a:t>d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n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imp</a:t>
            </a:r>
            <a:r>
              <a:rPr sz="2600" spc="-1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r</a:t>
            </a:r>
            <a:r>
              <a:rPr sz="2600" spc="-30" dirty="0">
                <a:latin typeface="Calibri"/>
                <a:cs typeface="Calibri"/>
              </a:rPr>
              <a:t>t</a:t>
            </a:r>
            <a:r>
              <a:rPr sz="2600" spc="-5" dirty="0">
                <a:latin typeface="Calibri"/>
                <a:cs typeface="Calibri"/>
              </a:rPr>
              <a:t>a</a:t>
            </a:r>
            <a:r>
              <a:rPr sz="2600" spc="-25" dirty="0">
                <a:latin typeface="Calibri"/>
                <a:cs typeface="Calibri"/>
              </a:rPr>
              <a:t>n</a:t>
            </a:r>
            <a:r>
              <a:rPr sz="2600" dirty="0">
                <a:latin typeface="Calibri"/>
                <a:cs typeface="Calibri"/>
              </a:rPr>
              <a:t>t le</a:t>
            </a:r>
            <a:r>
              <a:rPr sz="2600" spc="-50" dirty="0">
                <a:latin typeface="Calibri"/>
                <a:cs typeface="Calibri"/>
              </a:rPr>
              <a:t>g</a:t>
            </a:r>
            <a:r>
              <a:rPr sz="2600" spc="-5" dirty="0">
                <a:latin typeface="Calibri"/>
                <a:cs typeface="Calibri"/>
              </a:rPr>
              <a:t>ac</a:t>
            </a:r>
            <a:r>
              <a:rPr sz="2600" dirty="0">
                <a:latin typeface="Calibri"/>
                <a:cs typeface="Calibri"/>
              </a:rPr>
              <a:t>y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t</a:t>
            </a:r>
            <a:r>
              <a:rPr sz="2600" dirty="0">
                <a:latin typeface="Calibri"/>
                <a:cs typeface="Calibri"/>
              </a:rPr>
              <a:t>o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utu</a:t>
            </a:r>
            <a:r>
              <a:rPr sz="2600" spc="-3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 </a:t>
            </a:r>
            <a:r>
              <a:rPr sz="2600" spc="-30" dirty="0">
                <a:latin typeface="Calibri"/>
                <a:cs typeface="Calibri"/>
              </a:rPr>
              <a:t>g</a:t>
            </a:r>
            <a:r>
              <a:rPr sz="2600" dirty="0">
                <a:latin typeface="Calibri"/>
                <a:cs typeface="Calibri"/>
              </a:rPr>
              <a:t>ene</a:t>
            </a:r>
            <a:r>
              <a:rPr sz="2600" spc="-45" dirty="0">
                <a:latin typeface="Calibri"/>
                <a:cs typeface="Calibri"/>
              </a:rPr>
              <a:t>r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tions</a:t>
            </a:r>
            <a:r>
              <a:rPr sz="2600" spc="-185" dirty="0">
                <a:latin typeface="Calibri"/>
                <a:cs typeface="Calibri"/>
              </a:rPr>
              <a:t>.</a:t>
            </a:r>
            <a:r>
              <a:rPr sz="2600" dirty="0"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  <a:p>
            <a:pPr marL="241300" indent="-228600">
              <a:lnSpc>
                <a:spcPts val="2980"/>
              </a:lnSpc>
              <a:spcBef>
                <a:spcPts val="60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5" dirty="0">
                <a:latin typeface="Calibri"/>
                <a:cs typeface="Calibri"/>
              </a:rPr>
              <a:t>Th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65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oll</a:t>
            </a:r>
            <a:r>
              <a:rPr sz="2600" spc="-1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wing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g</a:t>
            </a:r>
            <a:r>
              <a:rPr sz="2600" spc="-40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ou</a:t>
            </a:r>
            <a:r>
              <a:rPr sz="2600" spc="-20" dirty="0">
                <a:latin typeface="Calibri"/>
                <a:cs typeface="Calibri"/>
              </a:rPr>
              <a:t>p</a:t>
            </a:r>
            <a:r>
              <a:rPr sz="2600" dirty="0">
                <a:latin typeface="Calibri"/>
                <a:cs typeface="Calibri"/>
              </a:rPr>
              <a:t>s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h</a:t>
            </a:r>
            <a:r>
              <a:rPr sz="2600" spc="-50" dirty="0">
                <a:latin typeface="Calibri"/>
                <a:cs typeface="Calibri"/>
              </a:rPr>
              <a:t>a</a:t>
            </a:r>
            <a:r>
              <a:rPr sz="2600" spc="-30" dirty="0">
                <a:latin typeface="Calibri"/>
                <a:cs typeface="Calibri"/>
              </a:rPr>
              <a:t>v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bee</a:t>
            </a:r>
            <a:r>
              <a:rPr sz="2600" dirty="0">
                <a:latin typeface="Calibri"/>
                <a:cs typeface="Calibri"/>
              </a:rPr>
              <a:t>n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</a:t>
            </a:r>
            <a:r>
              <a:rPr sz="2600" spc="-15" dirty="0">
                <a:latin typeface="Calibri"/>
                <a:cs typeface="Calibri"/>
              </a:rPr>
              <a:t>n</a:t>
            </a:r>
            <a:r>
              <a:rPr sz="2600" spc="-65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orme</a:t>
            </a:r>
            <a:r>
              <a:rPr sz="2600" dirty="0">
                <a:latin typeface="Calibri"/>
                <a:cs typeface="Calibri"/>
              </a:rPr>
              <a:t>d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f </a:t>
            </a:r>
            <a:r>
              <a:rPr sz="2600" spc="-15" dirty="0">
                <a:latin typeface="Calibri"/>
                <a:cs typeface="Calibri"/>
              </a:rPr>
              <a:t>o</a:t>
            </a:r>
            <a:r>
              <a:rPr sz="2600" spc="-5" dirty="0">
                <a:latin typeface="Calibri"/>
                <a:cs typeface="Calibri"/>
              </a:rPr>
              <a:t>n</a:t>
            </a:r>
            <a:r>
              <a:rPr sz="2600" spc="-15" dirty="0">
                <a:latin typeface="Calibri"/>
                <a:cs typeface="Calibri"/>
              </a:rPr>
              <a:t>g</a:t>
            </a:r>
            <a:r>
              <a:rPr sz="2600" spc="-5" dirty="0">
                <a:latin typeface="Calibri"/>
                <a:cs typeface="Calibri"/>
              </a:rPr>
              <a:t>oin</a:t>
            </a:r>
            <a:r>
              <a:rPr sz="2600" dirty="0">
                <a:latin typeface="Calibri"/>
                <a:cs typeface="Calibri"/>
              </a:rPr>
              <a:t>g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NMCC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90" dirty="0">
                <a:latin typeface="Calibri"/>
                <a:cs typeface="Calibri"/>
              </a:rPr>
              <a:t>E</a:t>
            </a:r>
            <a:r>
              <a:rPr sz="2600" spc="-30" dirty="0">
                <a:latin typeface="Calibri"/>
                <a:cs typeface="Calibri"/>
              </a:rPr>
              <a:t>f</a:t>
            </a:r>
            <a:r>
              <a:rPr sz="2600" spc="-65" dirty="0">
                <a:latin typeface="Calibri"/>
                <a:cs typeface="Calibri"/>
              </a:rPr>
              <a:t>f</a:t>
            </a:r>
            <a:r>
              <a:rPr sz="2600" spc="-5" dirty="0">
                <a:latin typeface="Calibri"/>
                <a:cs typeface="Calibri"/>
              </a:rPr>
              <a:t>orts:</a:t>
            </a:r>
            <a:endParaRPr sz="2600">
              <a:latin typeface="Calibri"/>
              <a:cs typeface="Calibri"/>
            </a:endParaRPr>
          </a:p>
          <a:p>
            <a:pPr marL="698500" lvl="1" indent="-228600">
              <a:lnSpc>
                <a:spcPts val="2100"/>
              </a:lnSpc>
              <a:buFont typeface="Arial"/>
              <a:buChar char="•"/>
              <a:tabLst>
                <a:tab pos="698500" algn="l"/>
              </a:tabLst>
            </a:pPr>
            <a:r>
              <a:rPr sz="2200" spc="-15" dirty="0">
                <a:latin typeface="Calibri"/>
                <a:cs typeface="Calibri"/>
              </a:rPr>
              <a:t>Chi</a:t>
            </a:r>
            <a:r>
              <a:rPr sz="2200" spc="-35" dirty="0"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f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scie</a:t>
            </a:r>
            <a:r>
              <a:rPr sz="2200" spc="-40" dirty="0">
                <a:latin typeface="Calibri"/>
                <a:cs typeface="Calibri"/>
              </a:rPr>
              <a:t>n</a:t>
            </a:r>
            <a:r>
              <a:rPr sz="2200" spc="-10" dirty="0">
                <a:latin typeface="Calibri"/>
                <a:cs typeface="Calibri"/>
              </a:rPr>
              <a:t>ti</a:t>
            </a:r>
            <a:r>
              <a:rPr sz="2200" spc="-35" dirty="0">
                <a:latin typeface="Calibri"/>
                <a:cs typeface="Calibri"/>
              </a:rPr>
              <a:t>s</a:t>
            </a:r>
            <a:r>
              <a:rPr sz="2200" spc="-10" dirty="0">
                <a:latin typeface="Calibri"/>
                <a:cs typeface="Calibri"/>
              </a:rPr>
              <a:t>ts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</a:t>
            </a:r>
            <a:r>
              <a:rPr sz="2200" dirty="0">
                <a:latin typeface="Calibri"/>
                <a:cs typeface="Calibri"/>
              </a:rPr>
              <a:t>ll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4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</a:t>
            </a:r>
            <a:r>
              <a:rPr sz="2200" spc="-35" dirty="0">
                <a:latin typeface="Calibri"/>
                <a:cs typeface="Calibri"/>
              </a:rPr>
              <a:t>s</a:t>
            </a:r>
            <a:r>
              <a:rPr sz="2200" spc="-10" dirty="0">
                <a:latin typeface="Calibri"/>
                <a:cs typeface="Calibri"/>
              </a:rPr>
              <a:t>ti</a:t>
            </a:r>
            <a:r>
              <a:rPr sz="2200" spc="-20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ution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-3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a</a:t>
            </a:r>
            <a:r>
              <a:rPr sz="2200" spc="-45" dirty="0">
                <a:latin typeface="Calibri"/>
                <a:cs typeface="Calibri"/>
              </a:rPr>
              <a:t>w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-3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of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the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abo</a:t>
            </a:r>
            <a:r>
              <a:rPr sz="2200" spc="-35" dirty="0">
                <a:latin typeface="Calibri"/>
                <a:cs typeface="Calibri"/>
              </a:rPr>
              <a:t>v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me</a:t>
            </a:r>
            <a:r>
              <a:rPr sz="2200" spc="-40" dirty="0">
                <a:latin typeface="Calibri"/>
                <a:cs typeface="Calibri"/>
              </a:rPr>
              <a:t>n</a:t>
            </a:r>
            <a:r>
              <a:rPr sz="2200" spc="-10" dirty="0">
                <a:latin typeface="Calibri"/>
                <a:cs typeface="Calibri"/>
              </a:rPr>
              <a:t>tioned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equi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eme</a:t>
            </a:r>
            <a:r>
              <a:rPr sz="2200" spc="-50" dirty="0">
                <a:latin typeface="Calibri"/>
                <a:cs typeface="Calibri"/>
              </a:rPr>
              <a:t>n</a:t>
            </a:r>
            <a:r>
              <a:rPr sz="2200" spc="-10" dirty="0">
                <a:latin typeface="Calibri"/>
                <a:cs typeface="Calibri"/>
              </a:rPr>
              <a:t>t</a:t>
            </a:r>
            <a:endParaRPr sz="2200">
              <a:latin typeface="Calibri"/>
              <a:cs typeface="Calibri"/>
            </a:endParaRPr>
          </a:p>
          <a:p>
            <a:pPr marL="697865">
              <a:lnSpc>
                <a:spcPts val="2095"/>
              </a:lnSpc>
            </a:pPr>
            <a:r>
              <a:rPr sz="2200" spc="-15" dirty="0">
                <a:latin typeface="Calibri"/>
                <a:cs typeface="Calibri"/>
              </a:rPr>
              <a:t>and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e</a:t>
            </a:r>
            <a:r>
              <a:rPr sz="2200" spc="-15" dirty="0">
                <a:latin typeface="Calibri"/>
                <a:cs typeface="Calibri"/>
              </a:rPr>
              <a:t>ach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espe</a:t>
            </a:r>
            <a:r>
              <a:rPr sz="2200" spc="-25" dirty="0">
                <a:latin typeface="Calibri"/>
                <a:cs typeface="Calibri"/>
              </a:rPr>
              <a:t>c</a:t>
            </a:r>
            <a:r>
              <a:rPr sz="2200" spc="-10" dirty="0">
                <a:latin typeface="Calibri"/>
                <a:cs typeface="Calibri"/>
              </a:rPr>
              <a:t>ti</a:t>
            </a:r>
            <a:r>
              <a:rPr sz="2200" spc="-40" dirty="0">
                <a:latin typeface="Calibri"/>
                <a:cs typeface="Calibri"/>
              </a:rPr>
              <a:t>v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 individ</a:t>
            </a:r>
            <a:r>
              <a:rPr sz="2200" spc="-15" dirty="0">
                <a:latin typeface="Calibri"/>
                <a:cs typeface="Calibri"/>
              </a:rPr>
              <a:t>u</a:t>
            </a:r>
            <a:r>
              <a:rPr sz="2200" spc="-10" dirty="0">
                <a:latin typeface="Calibri"/>
                <a:cs typeface="Calibri"/>
              </a:rPr>
              <a:t>als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-45" dirty="0">
                <a:latin typeface="Calibri"/>
                <a:cs typeface="Calibri"/>
              </a:rPr>
              <a:t>n</a:t>
            </a:r>
            <a:r>
              <a:rPr sz="2200" spc="-35" dirty="0">
                <a:latin typeface="Calibri"/>
                <a:cs typeface="Calibri"/>
              </a:rPr>
              <a:t>v</a:t>
            </a:r>
            <a:r>
              <a:rPr sz="2200" spc="-15" dirty="0">
                <a:latin typeface="Calibri"/>
                <a:cs typeface="Calibri"/>
              </a:rPr>
              <a:t>ol</a:t>
            </a:r>
            <a:r>
              <a:rPr sz="2200" spc="-40" dirty="0">
                <a:latin typeface="Calibri"/>
                <a:cs typeface="Calibri"/>
              </a:rPr>
              <a:t>v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-30" dirty="0">
                <a:latin typeface="Calibri"/>
                <a:cs typeface="Calibri"/>
              </a:rPr>
              <a:t>m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-45" dirty="0">
                <a:latin typeface="Calibri"/>
                <a:cs typeface="Calibri"/>
              </a:rPr>
              <a:t>n</a:t>
            </a:r>
            <a:r>
              <a:rPr sz="2200" spc="-1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hi</a:t>
            </a:r>
            <a:r>
              <a:rPr sz="2200" dirty="0">
                <a:latin typeface="Calibri"/>
                <a:cs typeface="Calibri"/>
              </a:rPr>
              <a:t>s </a:t>
            </a:r>
            <a:r>
              <a:rPr sz="2200" spc="-50" dirty="0">
                <a:latin typeface="Calibri"/>
                <a:cs typeface="Calibri"/>
              </a:rPr>
              <a:t>w</a:t>
            </a:r>
            <a:r>
              <a:rPr sz="2200" spc="-15" dirty="0">
                <a:latin typeface="Calibri"/>
                <a:cs typeface="Calibri"/>
              </a:rPr>
              <a:t>orking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g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oup.</a:t>
            </a:r>
            <a:endParaRPr sz="2200">
              <a:latin typeface="Calibri"/>
              <a:cs typeface="Calibri"/>
            </a:endParaRPr>
          </a:p>
          <a:p>
            <a:pPr marL="698500" marR="15875" lvl="1" indent="-228600">
              <a:lnSpc>
                <a:spcPct val="70000"/>
              </a:lnSpc>
              <a:spcBef>
                <a:spcPts val="640"/>
              </a:spcBef>
              <a:buFont typeface="Arial"/>
              <a:buChar char="•"/>
              <a:tabLst>
                <a:tab pos="698500" algn="l"/>
              </a:tabLst>
            </a:pPr>
            <a:r>
              <a:rPr sz="2200" spc="-20" dirty="0">
                <a:latin typeface="Calibri"/>
                <a:cs typeface="Calibri"/>
              </a:rPr>
              <a:t>D</a:t>
            </a:r>
            <a:r>
              <a:rPr sz="2200" spc="-22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.</a:t>
            </a:r>
            <a:r>
              <a:rPr sz="2200" spc="-20" dirty="0">
                <a:latin typeface="Calibri"/>
                <a:cs typeface="Calibri"/>
              </a:rPr>
              <a:t> Fu</a:t>
            </a:r>
            <a:r>
              <a:rPr sz="2200" spc="-10" dirty="0">
                <a:latin typeface="Calibri"/>
                <a:cs typeface="Calibri"/>
              </a:rPr>
              <a:t>k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L</a:t>
            </a:r>
            <a:r>
              <a:rPr sz="2200" spc="-5" dirty="0">
                <a:latin typeface="Calibri"/>
                <a:cs typeface="Calibri"/>
              </a:rPr>
              <a:t>i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(Di</a:t>
            </a:r>
            <a:r>
              <a:rPr sz="2200" spc="-3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ec</a:t>
            </a:r>
            <a:r>
              <a:rPr sz="2200" spc="-5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or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o</a:t>
            </a:r>
            <a:r>
              <a:rPr sz="2200" spc="-10" dirty="0">
                <a:latin typeface="Calibri"/>
                <a:cs typeface="Calibri"/>
              </a:rPr>
              <a:t>f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the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Ma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og</a:t>
            </a:r>
            <a:r>
              <a:rPr sz="2200" spc="-6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am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O</a:t>
            </a:r>
            <a:r>
              <a:rPr sz="2200" spc="-40" dirty="0">
                <a:latin typeface="Calibri"/>
                <a:cs typeface="Calibri"/>
              </a:rPr>
              <a:t>f</a:t>
            </a:r>
            <a:r>
              <a:rPr sz="2200" spc="-15" dirty="0">
                <a:latin typeface="Calibri"/>
                <a:cs typeface="Calibri"/>
              </a:rPr>
              <a:t>fice</a:t>
            </a:r>
            <a:r>
              <a:rPr sz="2200" spc="-10" dirty="0">
                <a:latin typeface="Calibri"/>
                <a:cs typeface="Calibri"/>
              </a:rPr>
              <a:t>)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JPL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ha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b</a:t>
            </a:r>
            <a:r>
              <a:rPr sz="2200" spc="-25" dirty="0">
                <a:latin typeface="Calibri"/>
                <a:cs typeface="Calibri"/>
              </a:rPr>
              <a:t>e</a:t>
            </a:r>
            <a:r>
              <a:rPr sz="2200" spc="-15" dirty="0">
                <a:latin typeface="Calibri"/>
                <a:cs typeface="Calibri"/>
              </a:rPr>
              <a:t>en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</a:t>
            </a:r>
            <a:r>
              <a:rPr sz="2200" spc="-30" dirty="0">
                <a:latin typeface="Calibri"/>
                <a:cs typeface="Calibri"/>
              </a:rPr>
              <a:t>n</a:t>
            </a:r>
            <a:r>
              <a:rPr sz="2200" spc="-60" dirty="0">
                <a:latin typeface="Calibri"/>
                <a:cs typeface="Calibri"/>
              </a:rPr>
              <a:t>f</a:t>
            </a:r>
            <a:r>
              <a:rPr sz="2200" spc="-15" dirty="0">
                <a:latin typeface="Calibri"/>
                <a:cs typeface="Calibri"/>
              </a:rPr>
              <a:t>ormed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of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o</a:t>
            </a:r>
            <a:r>
              <a:rPr sz="2200" spc="-20" dirty="0">
                <a:latin typeface="Calibri"/>
                <a:cs typeface="Calibri"/>
              </a:rPr>
              <a:t>n</a:t>
            </a:r>
            <a:r>
              <a:rPr sz="2200" spc="-30" dirty="0">
                <a:latin typeface="Calibri"/>
                <a:cs typeface="Calibri"/>
              </a:rPr>
              <a:t>g</a:t>
            </a:r>
            <a:r>
              <a:rPr sz="2200" spc="-10" dirty="0">
                <a:latin typeface="Calibri"/>
                <a:cs typeface="Calibri"/>
              </a:rPr>
              <a:t>oing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45" dirty="0">
                <a:latin typeface="Calibri"/>
                <a:cs typeface="Calibri"/>
              </a:rPr>
              <a:t>e</a:t>
            </a:r>
            <a:r>
              <a:rPr sz="2200" spc="-35" dirty="0">
                <a:latin typeface="Calibri"/>
                <a:cs typeface="Calibri"/>
              </a:rPr>
              <a:t>f</a:t>
            </a:r>
            <a:r>
              <a:rPr sz="2200" spc="-60" dirty="0">
                <a:latin typeface="Calibri"/>
                <a:cs typeface="Calibri"/>
              </a:rPr>
              <a:t>f</a:t>
            </a:r>
            <a:r>
              <a:rPr sz="2200" spc="-10" dirty="0">
                <a:latin typeface="Calibri"/>
                <a:cs typeface="Calibri"/>
              </a:rPr>
              <a:t>orts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hi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-55" dirty="0">
                <a:latin typeface="Calibri"/>
                <a:cs typeface="Calibri"/>
              </a:rPr>
              <a:t>g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-3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d</a:t>
            </a:r>
            <a:endParaRPr sz="2200">
              <a:latin typeface="Calibri"/>
              <a:cs typeface="Calibri"/>
            </a:endParaRPr>
          </a:p>
          <a:p>
            <a:pPr marL="698500" marR="546100" lvl="1" indent="-228600">
              <a:lnSpc>
                <a:spcPct val="70000"/>
              </a:lnSpc>
              <a:spcBef>
                <a:spcPts val="500"/>
              </a:spcBef>
              <a:buFont typeface="Arial"/>
              <a:buChar char="•"/>
              <a:tabLst>
                <a:tab pos="698500" algn="l"/>
              </a:tabLst>
            </a:pPr>
            <a:r>
              <a:rPr sz="2200" spc="-20" dirty="0">
                <a:latin typeface="Calibri"/>
                <a:cs typeface="Calibri"/>
              </a:rPr>
              <a:t>D</a:t>
            </a:r>
            <a:r>
              <a:rPr sz="2200" spc="-22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.</a:t>
            </a:r>
            <a:r>
              <a:rPr sz="2200" spc="-20" dirty="0">
                <a:latin typeface="Calibri"/>
                <a:cs typeface="Calibri"/>
              </a:rPr>
              <a:t> M</a:t>
            </a:r>
            <a:r>
              <a:rPr sz="2200" spc="-25" dirty="0"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lis</a:t>
            </a:r>
            <a:r>
              <a:rPr sz="2200" spc="-5" dirty="0">
                <a:latin typeface="Calibri"/>
                <a:cs typeface="Calibri"/>
              </a:rPr>
              <a:t>s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Jones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(Assi</a:t>
            </a:r>
            <a:r>
              <a:rPr sz="2200" spc="-20" dirty="0">
                <a:latin typeface="Calibri"/>
                <a:cs typeface="Calibri"/>
              </a:rPr>
              <a:t>s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-40" dirty="0">
                <a:latin typeface="Calibri"/>
                <a:cs typeface="Calibri"/>
              </a:rPr>
              <a:t>n</a:t>
            </a:r>
            <a:r>
              <a:rPr sz="2200" spc="-10" dirty="0">
                <a:latin typeface="Calibri"/>
                <a:cs typeface="Calibri"/>
              </a:rPr>
              <a:t>t </a:t>
            </a:r>
            <a:r>
              <a:rPr sz="2200" spc="-20" dirty="0">
                <a:latin typeface="Calibri"/>
                <a:cs typeface="Calibri"/>
              </a:rPr>
              <a:t>Sect</a:t>
            </a:r>
            <a:r>
              <a:rPr sz="2200" spc="-10" dirty="0">
                <a:latin typeface="Calibri"/>
                <a:cs typeface="Calibri"/>
              </a:rPr>
              <a:t>ion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Mana</a:t>
            </a:r>
            <a:r>
              <a:rPr sz="2200" spc="-40" dirty="0">
                <a:latin typeface="Calibri"/>
                <a:cs typeface="Calibri"/>
              </a:rPr>
              <a:t>g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-204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,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35</a:t>
            </a:r>
            <a:r>
              <a:rPr sz="2200" spc="-10" dirty="0">
                <a:latin typeface="Calibri"/>
                <a:cs typeface="Calibri"/>
              </a:rPr>
              <a:t>2</a:t>
            </a:r>
            <a:r>
              <a:rPr sz="2200" spc="-15" dirty="0">
                <a:latin typeface="Calibri"/>
                <a:cs typeface="Calibri"/>
              </a:rPr>
              <a:t>)</a:t>
            </a:r>
            <a:r>
              <a:rPr sz="2200" spc="-10" dirty="0">
                <a:latin typeface="Calibri"/>
                <a:cs typeface="Calibri"/>
              </a:rPr>
              <a:t>, </a:t>
            </a:r>
            <a:r>
              <a:rPr sz="2200" spc="-15" dirty="0">
                <a:latin typeface="Calibri"/>
                <a:cs typeface="Calibri"/>
              </a:rPr>
              <a:t>and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PP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Ce</a:t>
            </a:r>
            <a:r>
              <a:rPr sz="2200" spc="-40" dirty="0">
                <a:latin typeface="Calibri"/>
                <a:cs typeface="Calibri"/>
              </a:rPr>
              <a:t>nt</a:t>
            </a:r>
            <a:r>
              <a:rPr sz="2200" spc="-10" dirty="0">
                <a:latin typeface="Calibri"/>
                <a:cs typeface="Calibri"/>
              </a:rPr>
              <a:t>er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of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E</a:t>
            </a:r>
            <a:r>
              <a:rPr sz="2200" spc="-70" dirty="0">
                <a:latin typeface="Calibri"/>
                <a:cs typeface="Calibri"/>
              </a:rPr>
              <a:t>x</a:t>
            </a:r>
            <a:r>
              <a:rPr sz="2200" spc="-15" dirty="0">
                <a:latin typeface="Calibri"/>
                <a:cs typeface="Calibri"/>
              </a:rPr>
              <a:t>ce</a:t>
            </a:r>
            <a:r>
              <a:rPr sz="2200" spc="-10" dirty="0">
                <a:latin typeface="Calibri"/>
                <a:cs typeface="Calibri"/>
              </a:rPr>
              <a:t>llen</a:t>
            </a:r>
            <a:r>
              <a:rPr sz="2200" spc="-25" dirty="0">
                <a:latin typeface="Calibri"/>
                <a:cs typeface="Calibri"/>
              </a:rPr>
              <a:t>c</a:t>
            </a:r>
            <a:r>
              <a:rPr sz="2200" spc="-15" dirty="0">
                <a:latin typeface="Calibri"/>
                <a:cs typeface="Calibri"/>
              </a:rPr>
              <a:t>e mana</a:t>
            </a:r>
            <a:r>
              <a:rPr sz="2200" spc="-40" dirty="0">
                <a:latin typeface="Calibri"/>
                <a:cs typeface="Calibri"/>
              </a:rPr>
              <a:t>g</a:t>
            </a:r>
            <a:r>
              <a:rPr sz="2200" spc="-10" dirty="0">
                <a:latin typeface="Calibri"/>
                <a:cs typeface="Calibri"/>
              </a:rPr>
              <a:t>er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(D</a:t>
            </a:r>
            <a:r>
              <a:rPr sz="2200" spc="-225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.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Alvin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Smith</a:t>
            </a:r>
            <a:r>
              <a:rPr sz="2200" spc="-10" dirty="0">
                <a:latin typeface="Calibri"/>
                <a:cs typeface="Calibri"/>
              </a:rPr>
              <a:t>)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JPL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ha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b</a:t>
            </a:r>
            <a:r>
              <a:rPr sz="2200" spc="-25" dirty="0">
                <a:latin typeface="Calibri"/>
                <a:cs typeface="Calibri"/>
              </a:rPr>
              <a:t>e</a:t>
            </a:r>
            <a:r>
              <a:rPr sz="2200" spc="-15" dirty="0">
                <a:latin typeface="Calibri"/>
                <a:cs typeface="Calibri"/>
              </a:rPr>
              <a:t>en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</a:t>
            </a:r>
            <a:r>
              <a:rPr sz="2200" spc="-30" dirty="0">
                <a:latin typeface="Calibri"/>
                <a:cs typeface="Calibri"/>
              </a:rPr>
              <a:t>n</a:t>
            </a:r>
            <a:r>
              <a:rPr sz="2200" spc="-60" dirty="0">
                <a:latin typeface="Calibri"/>
                <a:cs typeface="Calibri"/>
              </a:rPr>
              <a:t>f</a:t>
            </a:r>
            <a:r>
              <a:rPr sz="2200" spc="-15" dirty="0">
                <a:latin typeface="Calibri"/>
                <a:cs typeface="Calibri"/>
              </a:rPr>
              <a:t>ormed.</a:t>
            </a:r>
            <a:endParaRPr sz="2200">
              <a:latin typeface="Calibri"/>
              <a:cs typeface="Calibri"/>
            </a:endParaRPr>
          </a:p>
          <a:p>
            <a:pPr marL="698500" lvl="1" indent="-228600">
              <a:lnSpc>
                <a:spcPts val="2355"/>
              </a:lnSpc>
              <a:buFont typeface="Arial"/>
              <a:buChar char="•"/>
              <a:tabLst>
                <a:tab pos="698500" algn="l"/>
              </a:tabLst>
            </a:pPr>
            <a:r>
              <a:rPr sz="2200" spc="-20" dirty="0">
                <a:latin typeface="Calibri"/>
                <a:cs typeface="Calibri"/>
              </a:rPr>
              <a:t>D</a:t>
            </a:r>
            <a:r>
              <a:rPr sz="2200" spc="-22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.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60" dirty="0">
                <a:latin typeface="Calibri"/>
                <a:cs typeface="Calibri"/>
              </a:rPr>
              <a:t>P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tri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10" dirty="0">
                <a:latin typeface="Calibri"/>
                <a:cs typeface="Calibri"/>
              </a:rPr>
              <a:t>ia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Be</a:t>
            </a:r>
            <a:r>
              <a:rPr sz="2200" spc="-10" dirty="0">
                <a:latin typeface="Calibri"/>
                <a:cs typeface="Calibri"/>
              </a:rPr>
              <a:t>a</a:t>
            </a:r>
            <a:r>
              <a:rPr sz="2200" spc="-20" dirty="0">
                <a:latin typeface="Calibri"/>
                <a:cs typeface="Calibri"/>
              </a:rPr>
              <a:t>uc</a:t>
            </a:r>
            <a:r>
              <a:rPr sz="2200" spc="-25" dirty="0">
                <a:latin typeface="Calibri"/>
                <a:cs typeface="Calibri"/>
              </a:rPr>
              <a:t>h</a:t>
            </a:r>
            <a:r>
              <a:rPr sz="2200" spc="-15" dirty="0">
                <a:latin typeface="Calibri"/>
                <a:cs typeface="Calibri"/>
              </a:rPr>
              <a:t>amp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(Chi</a:t>
            </a:r>
            <a:r>
              <a:rPr sz="2200" spc="-40" dirty="0"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f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210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ec</a:t>
            </a:r>
            <a:r>
              <a:rPr sz="2200" spc="-25" dirty="0">
                <a:latin typeface="Calibri"/>
                <a:cs typeface="Calibri"/>
              </a:rPr>
              <a:t>h</a:t>
            </a:r>
            <a:r>
              <a:rPr sz="2200" spc="-15" dirty="0">
                <a:latin typeface="Calibri"/>
                <a:cs typeface="Calibri"/>
              </a:rPr>
              <a:t>nol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spc="-10" dirty="0">
                <a:latin typeface="Calibri"/>
                <a:cs typeface="Calibri"/>
              </a:rPr>
              <a:t>gi</a:t>
            </a:r>
            <a:r>
              <a:rPr sz="2200" spc="-35" dirty="0">
                <a:latin typeface="Calibri"/>
                <a:cs typeface="Calibri"/>
              </a:rPr>
              <a:t>s</a:t>
            </a:r>
            <a:r>
              <a:rPr sz="2200" spc="-1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E</a:t>
            </a:r>
            <a:r>
              <a:rPr sz="2200" spc="-15" dirty="0">
                <a:latin typeface="Calibri"/>
                <a:cs typeface="Calibri"/>
              </a:rPr>
              <a:t>SD)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90859" y="175260"/>
            <a:ext cx="1325879" cy="1045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7562" y="603402"/>
            <a:ext cx="10715625" cy="1051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3950" marR="5080" indent="-1111885">
              <a:lnSpc>
                <a:spcPct val="110800"/>
              </a:lnSpc>
              <a:tabLst>
                <a:tab pos="10530840" algn="l"/>
              </a:tabLst>
            </a:pPr>
            <a:r>
              <a:rPr sz="4700" b="0" spc="-40" dirty="0">
                <a:solidFill>
                  <a:srgbClr val="006FC0"/>
                </a:solidFill>
                <a:latin typeface="Calibri Light"/>
                <a:cs typeface="Calibri Light"/>
              </a:rPr>
              <a:t>N</a:t>
            </a:r>
            <a:r>
              <a:rPr sz="4700" b="0" spc="-45" dirty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4700" b="0" spc="-65" dirty="0">
                <a:solidFill>
                  <a:srgbClr val="006FC0"/>
                </a:solidFill>
                <a:latin typeface="Calibri Light"/>
                <a:cs typeface="Calibri Light"/>
              </a:rPr>
              <a:t>S</a:t>
            </a:r>
            <a:r>
              <a:rPr sz="4700" b="0" dirty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4700" b="0" spc="-90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4700" b="0" spc="-60" dirty="0">
                <a:solidFill>
                  <a:srgbClr val="006FC0"/>
                </a:solidFill>
                <a:latin typeface="Calibri Light"/>
                <a:cs typeface="Calibri Light"/>
              </a:rPr>
              <a:t>M</a:t>
            </a:r>
            <a:r>
              <a:rPr sz="4700" b="0" dirty="0">
                <a:solidFill>
                  <a:srgbClr val="006FC0"/>
                </a:solidFill>
                <a:latin typeface="Calibri Light"/>
                <a:cs typeface="Calibri Light"/>
              </a:rPr>
              <a:t>i</a:t>
            </a:r>
            <a:r>
              <a:rPr sz="4700" b="0" spc="-40" dirty="0">
                <a:solidFill>
                  <a:srgbClr val="006FC0"/>
                </a:solidFill>
                <a:latin typeface="Calibri Light"/>
                <a:cs typeface="Calibri Light"/>
              </a:rPr>
              <a:t>c</a:t>
            </a:r>
            <a:r>
              <a:rPr sz="4700" b="0" spc="-125" dirty="0">
                <a:solidFill>
                  <a:srgbClr val="006FC0"/>
                </a:solidFill>
                <a:latin typeface="Calibri Light"/>
                <a:cs typeface="Calibri Light"/>
              </a:rPr>
              <a:t>r</a:t>
            </a:r>
            <a:r>
              <a:rPr sz="4700" b="0" spc="-55" dirty="0">
                <a:solidFill>
                  <a:srgbClr val="006FC0"/>
                </a:solidFill>
                <a:latin typeface="Calibri Light"/>
                <a:cs typeface="Calibri Light"/>
              </a:rPr>
              <a:t>o</a:t>
            </a:r>
            <a:r>
              <a:rPr sz="4700" b="0" spc="-45" dirty="0">
                <a:solidFill>
                  <a:srgbClr val="006FC0"/>
                </a:solidFill>
                <a:latin typeface="Calibri Light"/>
                <a:cs typeface="Calibri Light"/>
              </a:rPr>
              <a:t>b</a:t>
            </a:r>
            <a:r>
              <a:rPr sz="4700" b="0" dirty="0">
                <a:solidFill>
                  <a:srgbClr val="006FC0"/>
                </a:solidFill>
                <a:latin typeface="Calibri Light"/>
                <a:cs typeface="Calibri Light"/>
              </a:rPr>
              <a:t>i</a:t>
            </a:r>
            <a:r>
              <a:rPr sz="4700" b="0" spc="-55" dirty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4700" b="0" dirty="0">
                <a:solidFill>
                  <a:srgbClr val="006FC0"/>
                </a:solidFill>
                <a:latin typeface="Calibri Light"/>
                <a:cs typeface="Calibri Light"/>
              </a:rPr>
              <a:t>l</a:t>
            </a:r>
            <a:r>
              <a:rPr sz="4700" b="0" spc="-60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4700" b="0" spc="-35" dirty="0">
                <a:solidFill>
                  <a:srgbClr val="006FC0"/>
                </a:solidFill>
                <a:latin typeface="Calibri Light"/>
                <a:cs typeface="Calibri Light"/>
              </a:rPr>
              <a:t>Cu</a:t>
            </a:r>
            <a:r>
              <a:rPr sz="4700" b="0" dirty="0">
                <a:solidFill>
                  <a:srgbClr val="006FC0"/>
                </a:solidFill>
                <a:latin typeface="Calibri Light"/>
                <a:cs typeface="Calibri Light"/>
              </a:rPr>
              <a:t>l</a:t>
            </a:r>
            <a:r>
              <a:rPr sz="4700" b="0" spc="-30" dirty="0">
                <a:solidFill>
                  <a:srgbClr val="006FC0"/>
                </a:solidFill>
                <a:latin typeface="Calibri Light"/>
                <a:cs typeface="Calibri Light"/>
              </a:rPr>
              <a:t>t</a:t>
            </a:r>
            <a:r>
              <a:rPr sz="4700" b="0" spc="-45" dirty="0">
                <a:solidFill>
                  <a:srgbClr val="006FC0"/>
                </a:solidFill>
                <a:latin typeface="Calibri Light"/>
                <a:cs typeface="Calibri Light"/>
              </a:rPr>
              <a:t>u</a:t>
            </a:r>
            <a:r>
              <a:rPr sz="4700" b="0" spc="-110" dirty="0">
                <a:solidFill>
                  <a:srgbClr val="006FC0"/>
                </a:solidFill>
                <a:latin typeface="Calibri Light"/>
                <a:cs typeface="Calibri Light"/>
              </a:rPr>
              <a:t>r</a:t>
            </a:r>
            <a:r>
              <a:rPr sz="4700" b="0" dirty="0">
                <a:solidFill>
                  <a:srgbClr val="006FC0"/>
                </a:solidFill>
                <a:latin typeface="Calibri Light"/>
                <a:cs typeface="Calibri Light"/>
              </a:rPr>
              <a:t>e</a:t>
            </a:r>
            <a:r>
              <a:rPr sz="4700" b="0" spc="-100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4700" b="0" spc="-35" dirty="0">
                <a:solidFill>
                  <a:srgbClr val="006FC0"/>
                </a:solidFill>
                <a:latin typeface="Calibri Light"/>
                <a:cs typeface="Calibri Light"/>
              </a:rPr>
              <a:t>C</a:t>
            </a:r>
            <a:r>
              <a:rPr sz="4700" b="0" spc="-30" dirty="0">
                <a:solidFill>
                  <a:srgbClr val="006FC0"/>
                </a:solidFill>
                <a:latin typeface="Calibri Light"/>
                <a:cs typeface="Calibri Light"/>
              </a:rPr>
              <a:t>o</a:t>
            </a:r>
            <a:r>
              <a:rPr sz="4700" b="0" dirty="0">
                <a:solidFill>
                  <a:srgbClr val="006FC0"/>
                </a:solidFill>
                <a:latin typeface="Calibri Light"/>
                <a:cs typeface="Calibri Light"/>
              </a:rPr>
              <a:t>l</a:t>
            </a:r>
            <a:r>
              <a:rPr sz="4700" b="0" spc="-30" dirty="0">
                <a:solidFill>
                  <a:srgbClr val="006FC0"/>
                </a:solidFill>
                <a:latin typeface="Calibri Light"/>
                <a:cs typeface="Calibri Light"/>
              </a:rPr>
              <a:t>l</a:t>
            </a:r>
            <a:r>
              <a:rPr sz="4700" b="0" spc="-45" dirty="0">
                <a:solidFill>
                  <a:srgbClr val="006FC0"/>
                </a:solidFill>
                <a:latin typeface="Calibri Light"/>
                <a:cs typeface="Calibri Light"/>
              </a:rPr>
              <a:t>ec</a:t>
            </a:r>
            <a:r>
              <a:rPr sz="4700" b="0" spc="-35" dirty="0">
                <a:solidFill>
                  <a:srgbClr val="006FC0"/>
                </a:solidFill>
                <a:latin typeface="Calibri Light"/>
                <a:cs typeface="Calibri Light"/>
              </a:rPr>
              <a:t>t</a:t>
            </a:r>
            <a:r>
              <a:rPr sz="4700" b="0" spc="-20" dirty="0">
                <a:solidFill>
                  <a:srgbClr val="006FC0"/>
                </a:solidFill>
                <a:latin typeface="Calibri Light"/>
                <a:cs typeface="Calibri Light"/>
              </a:rPr>
              <a:t>i</a:t>
            </a:r>
            <a:r>
              <a:rPr sz="4700" b="0" spc="-40" dirty="0">
                <a:solidFill>
                  <a:srgbClr val="006FC0"/>
                </a:solidFill>
                <a:latin typeface="Calibri Light"/>
                <a:cs typeface="Calibri Light"/>
              </a:rPr>
              <a:t>o</a:t>
            </a:r>
            <a:r>
              <a:rPr sz="4700" b="0" dirty="0">
                <a:solidFill>
                  <a:srgbClr val="006FC0"/>
                </a:solidFill>
                <a:latin typeface="Calibri Light"/>
                <a:cs typeface="Calibri Light"/>
              </a:rPr>
              <a:t>n</a:t>
            </a:r>
            <a:r>
              <a:rPr sz="4700" b="0" spc="-100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4700" b="0" dirty="0">
                <a:solidFill>
                  <a:srgbClr val="006FC0"/>
                </a:solidFill>
                <a:latin typeface="Calibri Light"/>
                <a:cs typeface="Calibri Light"/>
              </a:rPr>
              <a:t>(</a:t>
            </a:r>
            <a:r>
              <a:rPr sz="4700" b="0" spc="-50" dirty="0">
                <a:solidFill>
                  <a:srgbClr val="006FC0"/>
                </a:solidFill>
                <a:latin typeface="Calibri Light"/>
                <a:cs typeface="Calibri Light"/>
              </a:rPr>
              <a:t>N</a:t>
            </a:r>
            <a:r>
              <a:rPr sz="4700" b="0" spc="-75" dirty="0">
                <a:solidFill>
                  <a:srgbClr val="006FC0"/>
                </a:solidFill>
                <a:latin typeface="Calibri Light"/>
                <a:cs typeface="Calibri Light"/>
              </a:rPr>
              <a:t>M</a:t>
            </a:r>
            <a:r>
              <a:rPr sz="4700" b="0" spc="-45" dirty="0">
                <a:solidFill>
                  <a:srgbClr val="006FC0"/>
                </a:solidFill>
                <a:latin typeface="Calibri Light"/>
                <a:cs typeface="Calibri Light"/>
              </a:rPr>
              <a:t>CC</a:t>
            </a:r>
            <a:r>
              <a:rPr sz="4700" b="0" spc="-25" dirty="0">
                <a:solidFill>
                  <a:srgbClr val="006FC0"/>
                </a:solidFill>
                <a:latin typeface="Calibri Light"/>
                <a:cs typeface="Calibri Light"/>
              </a:rPr>
              <a:t>)</a:t>
            </a:r>
            <a:r>
              <a:rPr sz="4700" b="0" dirty="0">
                <a:solidFill>
                  <a:srgbClr val="006FC0"/>
                </a:solidFill>
                <a:latin typeface="Calibri Light"/>
                <a:cs typeface="Calibri Light"/>
              </a:rPr>
              <a:t>:	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A </a:t>
            </a:r>
            <a:r>
              <a:rPr sz="2400" b="0" spc="-50" dirty="0">
                <a:solidFill>
                  <a:srgbClr val="006FC0"/>
                </a:solidFill>
                <a:latin typeface="Calibri Light"/>
                <a:cs typeface="Calibri Light"/>
              </a:rPr>
              <a:t>M</a:t>
            </a:r>
            <a:r>
              <a:rPr sz="2400" b="0" spc="-30" dirty="0">
                <a:solidFill>
                  <a:srgbClr val="006FC0"/>
                </a:solidFill>
                <a:latin typeface="Calibri Light"/>
                <a:cs typeface="Calibri Light"/>
              </a:rPr>
              <a:t>u</a:t>
            </a:r>
            <a:r>
              <a:rPr sz="2400" b="0" spc="-10" dirty="0">
                <a:solidFill>
                  <a:srgbClr val="006FC0"/>
                </a:solidFill>
                <a:latin typeface="Calibri Light"/>
                <a:cs typeface="Calibri Light"/>
              </a:rPr>
              <a:t>l</a:t>
            </a:r>
            <a:r>
              <a:rPr sz="2400" b="0" spc="-25" dirty="0">
                <a:solidFill>
                  <a:srgbClr val="006FC0"/>
                </a:solidFill>
                <a:latin typeface="Calibri Light"/>
                <a:cs typeface="Calibri Light"/>
              </a:rPr>
              <a:t>t</a:t>
            </a:r>
            <a:r>
              <a:rPr sz="2400" b="0" spc="-15" dirty="0">
                <a:solidFill>
                  <a:srgbClr val="006FC0"/>
                </a:solidFill>
                <a:latin typeface="Calibri Light"/>
                <a:cs typeface="Calibri Light"/>
              </a:rPr>
              <a:t>i-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i</a:t>
            </a:r>
            <a:r>
              <a:rPr sz="2400" b="0" spc="-30" dirty="0">
                <a:solidFill>
                  <a:srgbClr val="006FC0"/>
                </a:solidFill>
                <a:latin typeface="Calibri Light"/>
                <a:cs typeface="Calibri Light"/>
              </a:rPr>
              <a:t>n</a:t>
            </a:r>
            <a:r>
              <a:rPr sz="2400" b="0" spc="-45" dirty="0">
                <a:solidFill>
                  <a:srgbClr val="006FC0"/>
                </a:solidFill>
                <a:latin typeface="Calibri Light"/>
                <a:cs typeface="Calibri Light"/>
              </a:rPr>
              <a:t>s</a:t>
            </a:r>
            <a:r>
              <a:rPr sz="2400" b="0" spc="-25" dirty="0">
                <a:solidFill>
                  <a:srgbClr val="006FC0"/>
                </a:solidFill>
                <a:latin typeface="Calibri Light"/>
                <a:cs typeface="Calibri Light"/>
              </a:rPr>
              <a:t>t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i</a:t>
            </a:r>
            <a:r>
              <a:rPr sz="2400" b="0" spc="-15" dirty="0">
                <a:solidFill>
                  <a:srgbClr val="006FC0"/>
                </a:solidFill>
                <a:latin typeface="Calibri Light"/>
                <a:cs typeface="Calibri Light"/>
              </a:rPr>
              <a:t>t</a:t>
            </a:r>
            <a:r>
              <a:rPr sz="2400" b="0" spc="-25" dirty="0">
                <a:solidFill>
                  <a:srgbClr val="006FC0"/>
                </a:solidFill>
                <a:latin typeface="Calibri Light"/>
                <a:cs typeface="Calibri Light"/>
              </a:rPr>
              <a:t>ut</a:t>
            </a:r>
            <a:r>
              <a:rPr sz="2400" b="0" spc="-15" dirty="0">
                <a:solidFill>
                  <a:srgbClr val="006FC0"/>
                </a:solidFill>
                <a:latin typeface="Calibri Light"/>
                <a:cs typeface="Calibri Light"/>
              </a:rPr>
              <a:t>io</a:t>
            </a:r>
            <a:r>
              <a:rPr sz="2400" b="0" spc="-25" dirty="0">
                <a:solidFill>
                  <a:srgbClr val="006FC0"/>
                </a:solidFill>
                <a:latin typeface="Calibri Light"/>
                <a:cs typeface="Calibri Light"/>
              </a:rPr>
              <a:t>n</a:t>
            </a:r>
            <a:r>
              <a:rPr sz="2400" b="0" spc="-15" dirty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l</a:t>
            </a:r>
            <a:r>
              <a:rPr sz="2400" b="0" spc="-55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i</a:t>
            </a:r>
            <a:r>
              <a:rPr sz="2400" b="0" spc="-15" dirty="0">
                <a:solidFill>
                  <a:srgbClr val="006FC0"/>
                </a:solidFill>
                <a:latin typeface="Calibri Light"/>
                <a:cs typeface="Calibri Light"/>
              </a:rPr>
              <a:t>n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iti</a:t>
            </a:r>
            <a:r>
              <a:rPr sz="2400" b="0" spc="-45" dirty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2400" b="0" spc="-10" dirty="0">
                <a:solidFill>
                  <a:srgbClr val="006FC0"/>
                </a:solidFill>
                <a:latin typeface="Calibri Light"/>
                <a:cs typeface="Calibri Light"/>
              </a:rPr>
              <a:t>t</a:t>
            </a:r>
            <a:r>
              <a:rPr sz="2400" b="0" spc="-15" dirty="0">
                <a:solidFill>
                  <a:srgbClr val="006FC0"/>
                </a:solidFill>
                <a:latin typeface="Calibri Light"/>
                <a:cs typeface="Calibri Light"/>
              </a:rPr>
              <a:t>i</a:t>
            </a:r>
            <a:r>
              <a:rPr sz="2400" b="0" spc="-40" dirty="0">
                <a:solidFill>
                  <a:srgbClr val="006FC0"/>
                </a:solidFill>
                <a:latin typeface="Calibri Light"/>
                <a:cs typeface="Calibri Light"/>
              </a:rPr>
              <a:t>v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e</a:t>
            </a:r>
            <a:r>
              <a:rPr sz="2400" b="0" spc="-60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2400" b="0" spc="-25" dirty="0">
                <a:solidFill>
                  <a:srgbClr val="006FC0"/>
                </a:solidFill>
                <a:latin typeface="Calibri Light"/>
                <a:cs typeface="Calibri Light"/>
              </a:rPr>
              <a:t>t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o</a:t>
            </a:r>
            <a:r>
              <a:rPr sz="2400" b="0" spc="-55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s</a:t>
            </a:r>
            <a:r>
              <a:rPr sz="2400" b="0" spc="-20" dirty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2400" b="0" spc="-85" dirty="0">
                <a:solidFill>
                  <a:srgbClr val="006FC0"/>
                </a:solidFill>
                <a:latin typeface="Calibri Light"/>
                <a:cs typeface="Calibri Light"/>
              </a:rPr>
              <a:t>f</a:t>
            </a:r>
            <a:r>
              <a:rPr sz="2400" b="0" spc="-25" dirty="0">
                <a:solidFill>
                  <a:srgbClr val="006FC0"/>
                </a:solidFill>
                <a:latin typeface="Calibri Light"/>
                <a:cs typeface="Calibri Light"/>
              </a:rPr>
              <a:t>egu</a:t>
            </a:r>
            <a:r>
              <a:rPr sz="2400" b="0" spc="-15" dirty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2400" b="0" spc="-60" dirty="0">
                <a:solidFill>
                  <a:srgbClr val="006FC0"/>
                </a:solidFill>
                <a:latin typeface="Calibri Light"/>
                <a:cs typeface="Calibri Light"/>
              </a:rPr>
              <a:t>r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d</a:t>
            </a:r>
            <a:r>
              <a:rPr sz="2400" b="0" spc="-65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N</a:t>
            </a:r>
            <a:r>
              <a:rPr sz="2400" b="0" spc="-30" dirty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2400" b="0" spc="-35" dirty="0">
                <a:solidFill>
                  <a:srgbClr val="006FC0"/>
                </a:solidFill>
                <a:latin typeface="Calibri Light"/>
                <a:cs typeface="Calibri Light"/>
              </a:rPr>
              <a:t>S</a:t>
            </a:r>
            <a:r>
              <a:rPr sz="2400" b="0" spc="-105" dirty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2400" b="0" spc="-170" dirty="0">
                <a:solidFill>
                  <a:srgbClr val="006FC0"/>
                </a:solidFill>
                <a:latin typeface="Calibri Light"/>
                <a:cs typeface="Calibri Light"/>
              </a:rPr>
              <a:t>’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s</a:t>
            </a:r>
            <a:r>
              <a:rPr sz="2400" b="0" spc="-60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2400" b="0" spc="-15" dirty="0">
                <a:solidFill>
                  <a:srgbClr val="006FC0"/>
                </a:solidFill>
                <a:latin typeface="Calibri Light"/>
                <a:cs typeface="Calibri Light"/>
              </a:rPr>
              <a:t>m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i</a:t>
            </a:r>
            <a:r>
              <a:rPr sz="2400" b="0" spc="-15" dirty="0">
                <a:solidFill>
                  <a:srgbClr val="006FC0"/>
                </a:solidFill>
                <a:latin typeface="Calibri Light"/>
                <a:cs typeface="Calibri Light"/>
              </a:rPr>
              <a:t>c</a:t>
            </a:r>
            <a:r>
              <a:rPr sz="2400" b="0" spc="-60" dirty="0">
                <a:solidFill>
                  <a:srgbClr val="006FC0"/>
                </a:solidFill>
                <a:latin typeface="Calibri Light"/>
                <a:cs typeface="Calibri Light"/>
              </a:rPr>
              <a:t>r</a:t>
            </a:r>
            <a:r>
              <a:rPr sz="2400" b="0" spc="-30" dirty="0">
                <a:solidFill>
                  <a:srgbClr val="006FC0"/>
                </a:solidFill>
                <a:latin typeface="Calibri Light"/>
                <a:cs typeface="Calibri Light"/>
              </a:rPr>
              <a:t>o</a:t>
            </a:r>
            <a:r>
              <a:rPr sz="2400" b="0" spc="-25" dirty="0">
                <a:solidFill>
                  <a:srgbClr val="006FC0"/>
                </a:solidFill>
                <a:latin typeface="Calibri Light"/>
                <a:cs typeface="Calibri Light"/>
              </a:rPr>
              <a:t>b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i</a:t>
            </a:r>
            <a:r>
              <a:rPr sz="2400" b="0" spc="-20" dirty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l</a:t>
            </a:r>
            <a:r>
              <a:rPr sz="2400" b="0" spc="-55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2400" b="0" spc="-40" dirty="0">
                <a:solidFill>
                  <a:srgbClr val="006FC0"/>
                </a:solidFill>
                <a:latin typeface="Calibri Light"/>
                <a:cs typeface="Calibri Light"/>
              </a:rPr>
              <a:t>r</a:t>
            </a:r>
            <a:r>
              <a:rPr sz="2400" b="0" spc="-10" dirty="0">
                <a:solidFill>
                  <a:srgbClr val="006FC0"/>
                </a:solidFill>
                <a:latin typeface="Calibri Light"/>
                <a:cs typeface="Calibri Light"/>
              </a:rPr>
              <a:t>e</a:t>
            </a:r>
            <a:r>
              <a:rPr sz="2400" b="0" spc="-25" dirty="0">
                <a:solidFill>
                  <a:srgbClr val="006FC0"/>
                </a:solidFill>
                <a:latin typeface="Calibri Light"/>
                <a:cs typeface="Calibri Light"/>
              </a:rPr>
              <a:t>p</a:t>
            </a:r>
            <a:r>
              <a:rPr sz="2400" b="0" spc="-15" dirty="0">
                <a:solidFill>
                  <a:srgbClr val="006FC0"/>
                </a:solidFill>
                <a:latin typeface="Calibri Light"/>
                <a:cs typeface="Calibri Light"/>
              </a:rPr>
              <a:t>o</a:t>
            </a:r>
            <a:r>
              <a:rPr sz="2400" b="0" spc="-20" dirty="0">
                <a:solidFill>
                  <a:srgbClr val="006FC0"/>
                </a:solidFill>
                <a:latin typeface="Calibri Light"/>
                <a:cs typeface="Calibri Light"/>
              </a:rPr>
              <a:t>s</a:t>
            </a:r>
            <a:r>
              <a:rPr sz="2400" b="0" spc="-15" dirty="0">
                <a:solidFill>
                  <a:srgbClr val="006FC0"/>
                </a:solidFill>
                <a:latin typeface="Calibri Light"/>
                <a:cs typeface="Calibri Light"/>
              </a:rPr>
              <a:t>i</a:t>
            </a:r>
            <a:r>
              <a:rPr sz="2400" b="0" spc="-35" dirty="0">
                <a:solidFill>
                  <a:srgbClr val="006FC0"/>
                </a:solidFill>
                <a:latin typeface="Calibri Light"/>
                <a:cs typeface="Calibri Light"/>
              </a:rPr>
              <a:t>t</a:t>
            </a:r>
            <a:r>
              <a:rPr sz="2400" b="0" spc="-15" dirty="0">
                <a:solidFill>
                  <a:srgbClr val="006FC0"/>
                </a:solidFill>
                <a:latin typeface="Calibri Light"/>
                <a:cs typeface="Calibri Light"/>
              </a:rPr>
              <a:t>o</a:t>
            </a:r>
            <a:r>
              <a:rPr sz="2400" b="0" spc="-25" dirty="0">
                <a:solidFill>
                  <a:srgbClr val="006FC0"/>
                </a:solidFill>
                <a:latin typeface="Calibri Light"/>
                <a:cs typeface="Calibri Light"/>
              </a:rPr>
              <a:t>r</a:t>
            </a:r>
            <a:r>
              <a:rPr sz="2400" b="0" dirty="0">
                <a:solidFill>
                  <a:srgbClr val="006FC0"/>
                </a:solidFill>
                <a:latin typeface="Calibri Light"/>
                <a:cs typeface="Calibri Light"/>
              </a:rPr>
              <a:t>i</a:t>
            </a:r>
            <a:r>
              <a:rPr sz="2400" b="0" spc="-25" dirty="0">
                <a:solidFill>
                  <a:srgbClr val="006FC0"/>
                </a:solidFill>
                <a:latin typeface="Calibri Light"/>
                <a:cs typeface="Calibri Light"/>
              </a:rPr>
              <a:t>e</a:t>
            </a:r>
            <a:r>
              <a:rPr sz="2400" b="0" spc="-10" dirty="0">
                <a:solidFill>
                  <a:srgbClr val="006FC0"/>
                </a:solidFill>
                <a:latin typeface="Calibri Light"/>
                <a:cs typeface="Calibri Light"/>
              </a:rPr>
              <a:t>s</a:t>
            </a:r>
            <a:r>
              <a:rPr sz="2200" b="0" spc="-10" dirty="0">
                <a:solidFill>
                  <a:srgbClr val="006FC0"/>
                </a:solidFill>
                <a:latin typeface="Calibri Light"/>
                <a:cs typeface="Calibri Light"/>
              </a:rPr>
              <a:t>.</a:t>
            </a:r>
            <a:endParaRPr sz="22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61644" y="1725167"/>
            <a:ext cx="3276600" cy="19187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96155" y="1725167"/>
            <a:ext cx="3293363" cy="19187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96155" y="3720084"/>
            <a:ext cx="3293363" cy="19065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1644" y="3713988"/>
            <a:ext cx="3276600" cy="19171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276843" y="1703832"/>
            <a:ext cx="2904744" cy="38785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173757" y="5860814"/>
            <a:ext cx="810323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opo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ed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Conce</a:t>
            </a:r>
            <a:r>
              <a:rPr sz="1800" spc="-10" dirty="0">
                <a:latin typeface="Calibri"/>
                <a:cs typeface="Calibri"/>
              </a:rPr>
              <a:t>pt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</a:t>
            </a:r>
            <a:r>
              <a:rPr sz="1800" spc="-3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m </a:t>
            </a:r>
            <a:r>
              <a:rPr sz="1800" spc="-5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ag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0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aisha</a:t>
            </a:r>
            <a:r>
              <a:rPr sz="1800" spc="5" dirty="0">
                <a:latin typeface="Calibri"/>
                <a:cs typeface="Calibri"/>
              </a:rPr>
              <a:t>m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spc="-35" dirty="0">
                <a:latin typeface="Calibri"/>
                <a:cs typeface="Calibri"/>
              </a:rPr>
              <a:t>ay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5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, </a:t>
            </a:r>
            <a:r>
              <a:rPr lang="en-US" sz="1800" spc="-10" dirty="0">
                <a:latin typeface="Calibri"/>
                <a:cs typeface="Calibri"/>
              </a:rPr>
              <a:t>et al.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45379" y="1818132"/>
            <a:ext cx="1799844" cy="1226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08803" y="2251989"/>
            <a:ext cx="684530" cy="280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NM</a:t>
            </a: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C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86044" y="1476755"/>
            <a:ext cx="320040" cy="375285"/>
          </a:xfrm>
          <a:custGeom>
            <a:avLst/>
            <a:gdLst/>
            <a:ahLst/>
            <a:cxnLst/>
            <a:rect l="l" t="t" r="r" b="b"/>
            <a:pathLst>
              <a:path w="320039" h="375285">
                <a:moveTo>
                  <a:pt x="320039" y="214884"/>
                </a:moveTo>
                <a:lnTo>
                  <a:pt x="0" y="214884"/>
                </a:lnTo>
                <a:lnTo>
                  <a:pt x="160019" y="374904"/>
                </a:lnTo>
                <a:lnTo>
                  <a:pt x="320039" y="214884"/>
                </a:lnTo>
                <a:close/>
              </a:path>
              <a:path w="320039" h="375285">
                <a:moveTo>
                  <a:pt x="252729" y="0"/>
                </a:moveTo>
                <a:lnTo>
                  <a:pt x="67309" y="0"/>
                </a:lnTo>
                <a:lnTo>
                  <a:pt x="67309" y="214884"/>
                </a:lnTo>
                <a:lnTo>
                  <a:pt x="252729" y="214884"/>
                </a:lnTo>
                <a:lnTo>
                  <a:pt x="252729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06952" y="725423"/>
            <a:ext cx="4160520" cy="7498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643120" y="797559"/>
            <a:ext cx="2279015" cy="59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De</a:t>
            </a:r>
            <a:r>
              <a:rPr sz="1800" b="1" spc="-10" dirty="0">
                <a:latin typeface="Calibri"/>
                <a:cs typeface="Calibri"/>
              </a:rPr>
              <a:t>pos</a:t>
            </a:r>
            <a:r>
              <a:rPr sz="1800" b="1" spc="-15" dirty="0">
                <a:latin typeface="Calibri"/>
                <a:cs typeface="Calibri"/>
              </a:rPr>
              <a:t>i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spc="-20" dirty="0">
                <a:latin typeface="Calibri"/>
                <a:cs typeface="Calibri"/>
              </a:rPr>
              <a:t>o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  <a:spcBef>
                <a:spcPts val="45"/>
              </a:spcBef>
            </a:pPr>
            <a:r>
              <a:rPr sz="1200" spc="-10" dirty="0">
                <a:latin typeface="Calibri"/>
                <a:cs typeface="Calibri"/>
              </a:rPr>
              <a:t>Nasa ce</a:t>
            </a:r>
            <a:r>
              <a:rPr sz="1200" spc="-15" dirty="0">
                <a:latin typeface="Calibri"/>
                <a:cs typeface="Calibri"/>
              </a:rPr>
              <a:t>nt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,</a:t>
            </a:r>
            <a:r>
              <a:rPr sz="1200" spc="-10" dirty="0">
                <a:latin typeface="Calibri"/>
                <a:cs typeface="Calibri"/>
              </a:rPr>
              <a:t> N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fund</a:t>
            </a:r>
            <a:r>
              <a:rPr sz="1200" spc="-10" dirty="0">
                <a:latin typeface="Calibri"/>
                <a:cs typeface="Calibri"/>
              </a:rPr>
              <a:t>ed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esea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h p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j</a:t>
            </a:r>
            <a:r>
              <a:rPr sz="1200" spc="-5" dirty="0">
                <a:latin typeface="Calibri"/>
                <a:cs typeface="Calibri"/>
              </a:rPr>
              <a:t>ect</a:t>
            </a:r>
            <a:r>
              <a:rPr sz="1200" dirty="0"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20289" y="3309365"/>
            <a:ext cx="7439025" cy="1270"/>
          </a:xfrm>
          <a:custGeom>
            <a:avLst/>
            <a:gdLst/>
            <a:ahLst/>
            <a:cxnLst/>
            <a:rect l="l" t="t" r="r" b="b"/>
            <a:pathLst>
              <a:path w="7439025" h="1270">
                <a:moveTo>
                  <a:pt x="0" y="1270"/>
                </a:moveTo>
                <a:lnTo>
                  <a:pt x="7438898" y="0"/>
                </a:lnTo>
              </a:path>
            </a:pathLst>
          </a:custGeom>
          <a:ln w="3810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59507" y="3310128"/>
            <a:ext cx="320040" cy="350520"/>
          </a:xfrm>
          <a:custGeom>
            <a:avLst/>
            <a:gdLst/>
            <a:ahLst/>
            <a:cxnLst/>
            <a:rect l="l" t="t" r="r" b="b"/>
            <a:pathLst>
              <a:path w="320039" h="350520">
                <a:moveTo>
                  <a:pt x="320040" y="190500"/>
                </a:moveTo>
                <a:lnTo>
                  <a:pt x="0" y="190500"/>
                </a:lnTo>
                <a:lnTo>
                  <a:pt x="160019" y="350520"/>
                </a:lnTo>
                <a:lnTo>
                  <a:pt x="320040" y="190500"/>
                </a:lnTo>
                <a:close/>
              </a:path>
              <a:path w="320039" h="350520">
                <a:moveTo>
                  <a:pt x="240030" y="0"/>
                </a:moveTo>
                <a:lnTo>
                  <a:pt x="80010" y="0"/>
                </a:lnTo>
                <a:lnTo>
                  <a:pt x="80010" y="190500"/>
                </a:lnTo>
                <a:lnTo>
                  <a:pt x="240030" y="190500"/>
                </a:lnTo>
                <a:lnTo>
                  <a:pt x="24003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62400" y="3310128"/>
            <a:ext cx="318770" cy="350520"/>
          </a:xfrm>
          <a:custGeom>
            <a:avLst/>
            <a:gdLst/>
            <a:ahLst/>
            <a:cxnLst/>
            <a:rect l="l" t="t" r="r" b="b"/>
            <a:pathLst>
              <a:path w="318770" h="350520">
                <a:moveTo>
                  <a:pt x="318515" y="191262"/>
                </a:moveTo>
                <a:lnTo>
                  <a:pt x="0" y="191262"/>
                </a:lnTo>
                <a:lnTo>
                  <a:pt x="159258" y="350520"/>
                </a:lnTo>
                <a:lnTo>
                  <a:pt x="318515" y="191262"/>
                </a:lnTo>
                <a:close/>
              </a:path>
              <a:path w="318770" h="350520">
                <a:moveTo>
                  <a:pt x="238887" y="0"/>
                </a:moveTo>
                <a:lnTo>
                  <a:pt x="79628" y="0"/>
                </a:lnTo>
                <a:lnTo>
                  <a:pt x="79628" y="191262"/>
                </a:lnTo>
                <a:lnTo>
                  <a:pt x="238887" y="191262"/>
                </a:lnTo>
                <a:lnTo>
                  <a:pt x="238887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935723" y="3630167"/>
            <a:ext cx="1798320" cy="12252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292720" y="3745865"/>
            <a:ext cx="964565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6360">
              <a:lnSpc>
                <a:spcPct val="100000"/>
              </a:lnSpc>
            </a:pPr>
            <a:r>
              <a:rPr sz="1400" b="1" spc="-10" dirty="0">
                <a:latin typeface="Calibri"/>
                <a:cs typeface="Calibri"/>
              </a:rPr>
              <a:t>L</a:t>
            </a:r>
            <a:r>
              <a:rPr sz="1400" b="1" dirty="0">
                <a:latin typeface="Calibri"/>
                <a:cs typeface="Calibri"/>
              </a:rPr>
              <a:t>on</a:t>
            </a:r>
            <a:r>
              <a:rPr sz="1400" b="1" spc="-5" dirty="0">
                <a:latin typeface="Calibri"/>
                <a:cs typeface="Calibri"/>
              </a:rPr>
              <a:t>g</a:t>
            </a:r>
            <a:r>
              <a:rPr sz="1400" b="1" dirty="0">
                <a:latin typeface="Calibri"/>
                <a:cs typeface="Calibri"/>
              </a:rPr>
              <a:t>-</a:t>
            </a:r>
            <a:r>
              <a:rPr sz="1400" b="1" spc="-10" dirty="0">
                <a:latin typeface="Calibri"/>
                <a:cs typeface="Calibri"/>
              </a:rPr>
              <a:t>t</a:t>
            </a:r>
            <a:r>
              <a:rPr sz="1400" b="1" spc="-5" dirty="0">
                <a:latin typeface="Calibri"/>
                <a:cs typeface="Calibri"/>
              </a:rPr>
              <a:t>e</a:t>
            </a:r>
            <a:r>
              <a:rPr sz="1400" b="1" spc="5" dirty="0">
                <a:latin typeface="Calibri"/>
                <a:cs typeface="Calibri"/>
              </a:rPr>
              <a:t>r</a:t>
            </a:r>
            <a:r>
              <a:rPr sz="1400" b="1" dirty="0">
                <a:latin typeface="Calibri"/>
                <a:cs typeface="Calibri"/>
              </a:rPr>
              <a:t>m </a:t>
            </a:r>
            <a:r>
              <a:rPr sz="1400" b="1" spc="-5" dirty="0">
                <a:latin typeface="Calibri"/>
                <a:cs typeface="Calibri"/>
              </a:rPr>
              <a:t>P</a:t>
            </a:r>
            <a:r>
              <a:rPr sz="1400" b="1" spc="-15" dirty="0">
                <a:latin typeface="Calibri"/>
                <a:cs typeface="Calibri"/>
              </a:rPr>
              <a:t>r</a:t>
            </a:r>
            <a:r>
              <a:rPr sz="1400" b="1" spc="-5" dirty="0">
                <a:latin typeface="Calibri"/>
                <a:cs typeface="Calibri"/>
              </a:rPr>
              <a:t>e</a:t>
            </a:r>
            <a:r>
              <a:rPr sz="1400" b="1" dirty="0">
                <a:latin typeface="Calibri"/>
                <a:cs typeface="Calibri"/>
              </a:rPr>
              <a:t>s</a:t>
            </a:r>
            <a:r>
              <a:rPr sz="1400" b="1" spc="-5" dirty="0">
                <a:latin typeface="Calibri"/>
                <a:cs typeface="Calibri"/>
              </a:rPr>
              <a:t>e</a:t>
            </a:r>
            <a:r>
              <a:rPr sz="1400" b="1" spc="15" dirty="0">
                <a:latin typeface="Calibri"/>
                <a:cs typeface="Calibri"/>
              </a:rPr>
              <a:t>r</a:t>
            </a:r>
            <a:r>
              <a:rPr sz="1400" b="1" spc="-30" dirty="0">
                <a:latin typeface="Calibri"/>
                <a:cs typeface="Calibri"/>
              </a:rPr>
              <a:t>v</a:t>
            </a:r>
            <a:r>
              <a:rPr sz="1400" b="1" spc="-10" dirty="0">
                <a:latin typeface="Calibri"/>
                <a:cs typeface="Calibri"/>
              </a:rPr>
              <a:t>a</a:t>
            </a:r>
            <a:r>
              <a:rPr sz="1400" b="1" dirty="0">
                <a:latin typeface="Calibri"/>
                <a:cs typeface="Calibri"/>
              </a:rPr>
              <a:t>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47356" y="4386198"/>
            <a:ext cx="14554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Calibri"/>
                <a:cs typeface="Calibri"/>
              </a:rPr>
              <a:t>K</a:t>
            </a:r>
            <a:r>
              <a:rPr sz="1400" b="1" dirty="0">
                <a:latin typeface="Calibri"/>
                <a:cs typeface="Calibri"/>
              </a:rPr>
              <a:t>SC,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JSC</a:t>
            </a:r>
            <a:r>
              <a:rPr sz="1400" b="1" dirty="0">
                <a:latin typeface="Calibri"/>
                <a:cs typeface="Calibri"/>
              </a:rPr>
              <a:t>,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JP</a:t>
            </a:r>
            <a:r>
              <a:rPr sz="1400" b="1" spc="15" dirty="0">
                <a:latin typeface="Calibri"/>
                <a:cs typeface="Calibri"/>
              </a:rPr>
              <a:t>L</a:t>
            </a:r>
            <a:r>
              <a:rPr sz="1400" b="1" dirty="0">
                <a:latin typeface="Calibri"/>
                <a:cs typeface="Calibri"/>
              </a:rPr>
              <a:t>,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AM</a:t>
            </a:r>
            <a:r>
              <a:rPr sz="1400" b="1" spc="-20" dirty="0">
                <a:latin typeface="Calibri"/>
                <a:cs typeface="Calibri"/>
              </a:rPr>
              <a:t>E</a:t>
            </a:r>
            <a:r>
              <a:rPr sz="1400" b="1" dirty="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82540" y="3630167"/>
            <a:ext cx="1799843" cy="12252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366765" y="3731514"/>
            <a:ext cx="1231900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7305">
              <a:lnSpc>
                <a:spcPct val="100000"/>
              </a:lnSpc>
            </a:pPr>
            <a:r>
              <a:rPr sz="1400" b="1" spc="-5" dirty="0">
                <a:latin typeface="Calibri"/>
                <a:cs typeface="Calibri"/>
              </a:rPr>
              <a:t>Do</a:t>
            </a:r>
            <a:r>
              <a:rPr sz="1400" b="1" dirty="0">
                <a:latin typeface="Calibri"/>
                <a:cs typeface="Calibri"/>
              </a:rPr>
              <a:t>cume</a:t>
            </a:r>
            <a:r>
              <a:rPr sz="1400" b="1" spc="-10" dirty="0">
                <a:latin typeface="Calibri"/>
                <a:cs typeface="Calibri"/>
              </a:rPr>
              <a:t>nt</a:t>
            </a:r>
            <a:r>
              <a:rPr sz="1400" b="1" spc="-25" dirty="0">
                <a:latin typeface="Calibri"/>
                <a:cs typeface="Calibri"/>
              </a:rPr>
              <a:t>a</a:t>
            </a:r>
            <a:r>
              <a:rPr sz="1400" b="1" dirty="0">
                <a:latin typeface="Calibri"/>
                <a:cs typeface="Calibri"/>
              </a:rPr>
              <a:t>ti</a:t>
            </a:r>
            <a:r>
              <a:rPr sz="1400" b="1" spc="-10" dirty="0">
                <a:latin typeface="Calibri"/>
                <a:cs typeface="Calibri"/>
              </a:rPr>
              <a:t>o</a:t>
            </a:r>
            <a:r>
              <a:rPr sz="1400" b="1" dirty="0">
                <a:latin typeface="Calibri"/>
                <a:cs typeface="Calibri"/>
              </a:rPr>
              <a:t>n and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acc</a:t>
            </a:r>
            <a:r>
              <a:rPr sz="1400" b="1" spc="-5" dirty="0">
                <a:latin typeface="Calibri"/>
                <a:cs typeface="Calibri"/>
              </a:rPr>
              <a:t>e</a:t>
            </a:r>
            <a:r>
              <a:rPr sz="1400" b="1" dirty="0">
                <a:latin typeface="Calibri"/>
                <a:cs typeface="Calibri"/>
              </a:rPr>
              <a:t>ss</a:t>
            </a:r>
            <a:r>
              <a:rPr sz="1400" b="1" spc="5" dirty="0">
                <a:latin typeface="Calibri"/>
                <a:cs typeface="Calibri"/>
              </a:rPr>
              <a:t>i</a:t>
            </a:r>
            <a:r>
              <a:rPr sz="1400" b="1" dirty="0">
                <a:latin typeface="Calibri"/>
                <a:cs typeface="Calibri"/>
              </a:rPr>
              <a:t>bility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53861" y="4371594"/>
            <a:ext cx="4591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AM</a:t>
            </a:r>
            <a:r>
              <a:rPr sz="1400" b="1" spc="-20" dirty="0">
                <a:latin typeface="Calibri"/>
                <a:cs typeface="Calibri"/>
              </a:rPr>
              <a:t>E</a:t>
            </a:r>
            <a:r>
              <a:rPr sz="1400" b="1" dirty="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727191" y="3319271"/>
            <a:ext cx="320040" cy="352425"/>
          </a:xfrm>
          <a:custGeom>
            <a:avLst/>
            <a:gdLst/>
            <a:ahLst/>
            <a:cxnLst/>
            <a:rect l="l" t="t" r="r" b="b"/>
            <a:pathLst>
              <a:path w="320039" h="352425">
                <a:moveTo>
                  <a:pt x="320040" y="192024"/>
                </a:moveTo>
                <a:lnTo>
                  <a:pt x="0" y="192024"/>
                </a:lnTo>
                <a:lnTo>
                  <a:pt x="160020" y="352044"/>
                </a:lnTo>
                <a:lnTo>
                  <a:pt x="320040" y="192024"/>
                </a:lnTo>
                <a:close/>
              </a:path>
              <a:path w="320039" h="352425">
                <a:moveTo>
                  <a:pt x="240030" y="0"/>
                </a:moveTo>
                <a:lnTo>
                  <a:pt x="80010" y="0"/>
                </a:lnTo>
                <a:lnTo>
                  <a:pt x="80010" y="192024"/>
                </a:lnTo>
                <a:lnTo>
                  <a:pt x="240030" y="192024"/>
                </a:lnTo>
                <a:lnTo>
                  <a:pt x="24003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603235" y="3326891"/>
            <a:ext cx="320040" cy="352425"/>
          </a:xfrm>
          <a:custGeom>
            <a:avLst/>
            <a:gdLst/>
            <a:ahLst/>
            <a:cxnLst/>
            <a:rect l="l" t="t" r="r" b="b"/>
            <a:pathLst>
              <a:path w="320040" h="352425">
                <a:moveTo>
                  <a:pt x="320040" y="192024"/>
                </a:moveTo>
                <a:lnTo>
                  <a:pt x="0" y="192024"/>
                </a:lnTo>
                <a:lnTo>
                  <a:pt x="160020" y="352044"/>
                </a:lnTo>
                <a:lnTo>
                  <a:pt x="320040" y="192024"/>
                </a:lnTo>
                <a:close/>
              </a:path>
              <a:path w="320040" h="352425">
                <a:moveTo>
                  <a:pt x="240030" y="0"/>
                </a:moveTo>
                <a:lnTo>
                  <a:pt x="80010" y="0"/>
                </a:lnTo>
                <a:lnTo>
                  <a:pt x="80010" y="192024"/>
                </a:lnTo>
                <a:lnTo>
                  <a:pt x="240030" y="192024"/>
                </a:lnTo>
                <a:lnTo>
                  <a:pt x="24003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87973" y="3045714"/>
            <a:ext cx="0" cy="250825"/>
          </a:xfrm>
          <a:custGeom>
            <a:avLst/>
            <a:gdLst/>
            <a:ahLst/>
            <a:cxnLst/>
            <a:rect l="l" t="t" r="r" b="b"/>
            <a:pathLst>
              <a:path h="250825">
                <a:moveTo>
                  <a:pt x="0" y="0"/>
                </a:moveTo>
                <a:lnTo>
                  <a:pt x="0" y="250698"/>
                </a:lnTo>
              </a:path>
            </a:pathLst>
          </a:custGeom>
          <a:ln w="3810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460992" y="4908803"/>
            <a:ext cx="320040" cy="352425"/>
          </a:xfrm>
          <a:custGeom>
            <a:avLst/>
            <a:gdLst/>
            <a:ahLst/>
            <a:cxnLst/>
            <a:rect l="l" t="t" r="r" b="b"/>
            <a:pathLst>
              <a:path w="320040" h="352425">
                <a:moveTo>
                  <a:pt x="320039" y="192024"/>
                </a:moveTo>
                <a:lnTo>
                  <a:pt x="0" y="192024"/>
                </a:lnTo>
                <a:lnTo>
                  <a:pt x="160019" y="352044"/>
                </a:lnTo>
                <a:lnTo>
                  <a:pt x="320039" y="192024"/>
                </a:lnTo>
                <a:close/>
              </a:path>
              <a:path w="320040" h="352425">
                <a:moveTo>
                  <a:pt x="240029" y="0"/>
                </a:moveTo>
                <a:lnTo>
                  <a:pt x="80009" y="0"/>
                </a:lnTo>
                <a:lnTo>
                  <a:pt x="80009" y="192024"/>
                </a:lnTo>
                <a:lnTo>
                  <a:pt x="240029" y="192024"/>
                </a:lnTo>
                <a:lnTo>
                  <a:pt x="240029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253740" y="3630167"/>
            <a:ext cx="1798320" cy="12252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644646" y="3731514"/>
            <a:ext cx="10179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Ide</a:t>
            </a:r>
            <a:r>
              <a:rPr sz="1400" b="1" spc="-10" dirty="0">
                <a:latin typeface="Calibri"/>
                <a:cs typeface="Calibri"/>
              </a:rPr>
              <a:t>n</a:t>
            </a:r>
            <a:r>
              <a:rPr sz="1400" b="1" dirty="0">
                <a:latin typeface="Calibri"/>
                <a:cs typeface="Calibri"/>
              </a:rPr>
              <a:t>tifi</a:t>
            </a:r>
            <a:r>
              <a:rPr sz="1400" b="1" spc="-15" dirty="0">
                <a:latin typeface="Calibri"/>
                <a:cs typeface="Calibri"/>
              </a:rPr>
              <a:t>c</a:t>
            </a:r>
            <a:r>
              <a:rPr sz="1400" b="1" spc="-10" dirty="0">
                <a:latin typeface="Calibri"/>
                <a:cs typeface="Calibri"/>
              </a:rPr>
              <a:t>a</a:t>
            </a:r>
            <a:r>
              <a:rPr sz="1400" b="1" dirty="0">
                <a:latin typeface="Calibri"/>
                <a:cs typeface="Calibri"/>
              </a:rPr>
              <a:t>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25646" y="4158234"/>
            <a:ext cx="2552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JPL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438131" y="3313176"/>
            <a:ext cx="320040" cy="350520"/>
          </a:xfrm>
          <a:custGeom>
            <a:avLst/>
            <a:gdLst/>
            <a:ahLst/>
            <a:cxnLst/>
            <a:rect l="l" t="t" r="r" b="b"/>
            <a:pathLst>
              <a:path w="320040" h="350520">
                <a:moveTo>
                  <a:pt x="320040" y="190500"/>
                </a:moveTo>
                <a:lnTo>
                  <a:pt x="0" y="190500"/>
                </a:lnTo>
                <a:lnTo>
                  <a:pt x="160020" y="350519"/>
                </a:lnTo>
                <a:lnTo>
                  <a:pt x="320040" y="190500"/>
                </a:lnTo>
                <a:close/>
              </a:path>
              <a:path w="320040" h="350520">
                <a:moveTo>
                  <a:pt x="240029" y="0"/>
                </a:moveTo>
                <a:lnTo>
                  <a:pt x="80010" y="0"/>
                </a:lnTo>
                <a:lnTo>
                  <a:pt x="80010" y="190500"/>
                </a:lnTo>
                <a:lnTo>
                  <a:pt x="240029" y="190500"/>
                </a:lnTo>
                <a:lnTo>
                  <a:pt x="240029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85859" y="3645408"/>
            <a:ext cx="1798320" cy="12268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240139" y="3788308"/>
            <a:ext cx="913130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Calibri"/>
                <a:cs typeface="Calibri"/>
              </a:rPr>
              <a:t>Dis</a:t>
            </a:r>
            <a:r>
              <a:rPr sz="1400" b="1" dirty="0">
                <a:latin typeface="Calibri"/>
                <a:cs typeface="Calibri"/>
              </a:rPr>
              <a:t>t</a:t>
            </a:r>
            <a:r>
              <a:rPr sz="1400" b="1" spc="5" dirty="0">
                <a:latin typeface="Calibri"/>
                <a:cs typeface="Calibri"/>
              </a:rPr>
              <a:t>r</a:t>
            </a:r>
            <a:r>
              <a:rPr sz="1400" b="1" dirty="0">
                <a:latin typeface="Calibri"/>
                <a:cs typeface="Calibri"/>
              </a:rPr>
              <a:t>ibu</a:t>
            </a:r>
            <a:r>
              <a:rPr sz="1400" b="1" spc="5" dirty="0">
                <a:latin typeface="Calibri"/>
                <a:cs typeface="Calibri"/>
              </a:rPr>
              <a:t>t</a:t>
            </a:r>
            <a:r>
              <a:rPr sz="1400" b="1" dirty="0">
                <a:latin typeface="Calibri"/>
                <a:cs typeface="Calibri"/>
              </a:rPr>
              <a:t>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386443" y="4215510"/>
            <a:ext cx="6216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Calibri"/>
                <a:cs typeface="Calibri"/>
              </a:rPr>
              <a:t>K</a:t>
            </a:r>
            <a:r>
              <a:rPr sz="1400" b="1" dirty="0">
                <a:latin typeface="Calibri"/>
                <a:cs typeface="Calibri"/>
              </a:rPr>
              <a:t>SC,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JSC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17319" y="3636264"/>
            <a:ext cx="1799844" cy="12268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130932" y="3761104"/>
            <a:ext cx="37401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Calibri"/>
                <a:cs typeface="Calibri"/>
              </a:rPr>
              <a:t>L</a:t>
            </a:r>
            <a:r>
              <a:rPr sz="1400" b="1" spc="-5" dirty="0">
                <a:latin typeface="Calibri"/>
                <a:cs typeface="Calibri"/>
              </a:rPr>
              <a:t>e</a:t>
            </a:r>
            <a:r>
              <a:rPr sz="1400" b="1" dirty="0">
                <a:latin typeface="Calibri"/>
                <a:cs typeface="Calibri"/>
              </a:rPr>
              <a:t>ad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190369" y="4188078"/>
            <a:ext cx="2552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JPL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750807" y="5286755"/>
            <a:ext cx="1798320" cy="12268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9012173" y="5597829"/>
            <a:ext cx="1256030" cy="630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270" algn="ctr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NA</a:t>
            </a:r>
            <a:r>
              <a:rPr sz="1400" b="1" spc="-20" dirty="0">
                <a:latin typeface="Calibri"/>
                <a:cs typeface="Calibri"/>
              </a:rPr>
              <a:t>S</a:t>
            </a:r>
            <a:r>
              <a:rPr sz="1400" b="1" dirty="0">
                <a:latin typeface="Calibri"/>
                <a:cs typeface="Calibri"/>
              </a:rPr>
              <a:t>A </a:t>
            </a:r>
            <a:r>
              <a:rPr sz="1400" b="1" spc="-5" dirty="0">
                <a:latin typeface="Calibri"/>
                <a:cs typeface="Calibri"/>
              </a:rPr>
              <a:t>ce</a:t>
            </a:r>
            <a:r>
              <a:rPr sz="1400" b="1" spc="-15" dirty="0">
                <a:latin typeface="Calibri"/>
                <a:cs typeface="Calibri"/>
              </a:rPr>
              <a:t>n</a:t>
            </a:r>
            <a:r>
              <a:rPr sz="1400" b="1" spc="-10" dirty="0">
                <a:latin typeface="Calibri"/>
                <a:cs typeface="Calibri"/>
              </a:rPr>
              <a:t>t</a:t>
            </a:r>
            <a:r>
              <a:rPr sz="1400" b="1" spc="-5" dirty="0">
                <a:latin typeface="Calibri"/>
                <a:cs typeface="Calibri"/>
              </a:rPr>
              <a:t>e</a:t>
            </a:r>
            <a:r>
              <a:rPr sz="1400" b="1" spc="-20" dirty="0">
                <a:latin typeface="Calibri"/>
                <a:cs typeface="Calibri"/>
              </a:rPr>
              <a:t>r</a:t>
            </a:r>
            <a:r>
              <a:rPr sz="1400" b="1" dirty="0">
                <a:latin typeface="Calibri"/>
                <a:cs typeface="Calibri"/>
              </a:rPr>
              <a:t>s, </a:t>
            </a:r>
            <a:r>
              <a:rPr sz="1400" b="1" spc="-5" dirty="0">
                <a:latin typeface="Calibri"/>
                <a:cs typeface="Calibri"/>
              </a:rPr>
              <a:t>U</a:t>
            </a:r>
            <a:r>
              <a:rPr sz="1400" b="1" dirty="0">
                <a:latin typeface="Calibri"/>
                <a:cs typeface="Calibri"/>
              </a:rPr>
              <a:t>ni</a:t>
            </a:r>
            <a:r>
              <a:rPr sz="1400" b="1" spc="-20" dirty="0">
                <a:latin typeface="Calibri"/>
                <a:cs typeface="Calibri"/>
              </a:rPr>
              <a:t>v</a:t>
            </a:r>
            <a:r>
              <a:rPr sz="1400" b="1" spc="-5" dirty="0">
                <a:latin typeface="Calibri"/>
                <a:cs typeface="Calibri"/>
              </a:rPr>
              <a:t>er</a:t>
            </a:r>
            <a:r>
              <a:rPr sz="1400" b="1" dirty="0">
                <a:latin typeface="Calibri"/>
                <a:cs typeface="Calibri"/>
              </a:rPr>
              <a:t>s</a:t>
            </a:r>
            <a:r>
              <a:rPr sz="1400" b="1" spc="5" dirty="0">
                <a:latin typeface="Calibri"/>
                <a:cs typeface="Calibri"/>
              </a:rPr>
              <a:t>i</a:t>
            </a:r>
            <a:r>
              <a:rPr sz="1400" b="1" dirty="0">
                <a:latin typeface="Calibri"/>
                <a:cs typeface="Calibri"/>
              </a:rPr>
              <a:t>ty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based </a:t>
            </a:r>
            <a:r>
              <a:rPr sz="1400" b="1" spc="-25" dirty="0">
                <a:latin typeface="Calibri"/>
                <a:cs typeface="Calibri"/>
              </a:rPr>
              <a:t>R</a:t>
            </a:r>
            <a:r>
              <a:rPr sz="1400" b="1" spc="-5" dirty="0">
                <a:latin typeface="Calibri"/>
                <a:cs typeface="Calibri"/>
              </a:rPr>
              <a:t>e</a:t>
            </a:r>
            <a:r>
              <a:rPr sz="1400" b="1" dirty="0">
                <a:latin typeface="Calibri"/>
                <a:cs typeface="Calibri"/>
              </a:rPr>
              <a:t>s</a:t>
            </a:r>
            <a:r>
              <a:rPr sz="1400" b="1" spc="-5" dirty="0">
                <a:latin typeface="Calibri"/>
                <a:cs typeface="Calibri"/>
              </a:rPr>
              <a:t>e</a:t>
            </a:r>
            <a:r>
              <a:rPr sz="1400" b="1" dirty="0">
                <a:latin typeface="Calibri"/>
                <a:cs typeface="Calibri"/>
              </a:rPr>
              <a:t>a</a:t>
            </a:r>
            <a:r>
              <a:rPr sz="1400" b="1" spc="-20" dirty="0">
                <a:latin typeface="Calibri"/>
                <a:cs typeface="Calibri"/>
              </a:rPr>
              <a:t>r</a:t>
            </a:r>
            <a:r>
              <a:rPr sz="1400" b="1" spc="-5" dirty="0">
                <a:latin typeface="Calibri"/>
                <a:cs typeface="Calibri"/>
              </a:rPr>
              <a:t>ch</a:t>
            </a:r>
            <a:r>
              <a:rPr sz="1400" b="1" dirty="0">
                <a:latin typeface="Calibri"/>
                <a:cs typeface="Calibri"/>
              </a:rPr>
              <a:t>e</a:t>
            </a:r>
            <a:r>
              <a:rPr sz="1400" b="1" spc="-20" dirty="0">
                <a:latin typeface="Calibri"/>
                <a:cs typeface="Calibri"/>
              </a:rPr>
              <a:t>r</a:t>
            </a:r>
            <a:r>
              <a:rPr sz="1400" b="1" dirty="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0808207" y="99060"/>
            <a:ext cx="1325879" cy="10469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5699" rIns="0" bIns="0" rtlCol="0">
            <a:spAutoFit/>
          </a:bodyPr>
          <a:lstStyle/>
          <a:p>
            <a:pPr marL="165100">
              <a:lnSpc>
                <a:spcPct val="100000"/>
              </a:lnSpc>
            </a:pPr>
            <a:r>
              <a:rPr sz="4000" spc="-30" dirty="0"/>
              <a:t>NMCC</a:t>
            </a:r>
            <a:r>
              <a:rPr sz="4000" spc="5" dirty="0"/>
              <a:t> </a:t>
            </a:r>
            <a:r>
              <a:rPr sz="4000" spc="-25" dirty="0"/>
              <a:t>P</a:t>
            </a:r>
            <a:r>
              <a:rPr sz="4000" spc="-70" dirty="0"/>
              <a:t>r</a:t>
            </a:r>
            <a:r>
              <a:rPr sz="4000" spc="-30" dirty="0"/>
              <a:t>op</a:t>
            </a:r>
            <a:r>
              <a:rPr sz="4000" spc="-15" dirty="0"/>
              <a:t>o</a:t>
            </a:r>
            <a:r>
              <a:rPr sz="4000" spc="-25" dirty="0"/>
              <a:t>sed</a:t>
            </a:r>
            <a:r>
              <a:rPr sz="4000" dirty="0"/>
              <a:t> </a:t>
            </a:r>
            <a:r>
              <a:rPr sz="4000" spc="-25" dirty="0"/>
              <a:t>Struc</a:t>
            </a:r>
            <a:r>
              <a:rPr sz="4000" dirty="0"/>
              <a:t>t</a:t>
            </a:r>
            <a:r>
              <a:rPr sz="4000" spc="-30" dirty="0"/>
              <a:t>u</a:t>
            </a:r>
            <a:r>
              <a:rPr sz="4000" spc="-65" dirty="0"/>
              <a:t>r</a:t>
            </a:r>
            <a:r>
              <a:rPr sz="4000" spc="-20" dirty="0"/>
              <a:t>e:</a:t>
            </a:r>
            <a:endParaRPr sz="4000"/>
          </a:p>
        </p:txBody>
      </p:sp>
      <p:sp>
        <p:nvSpPr>
          <p:cNvPr id="34" name="object 3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11093957" y="6464985"/>
            <a:ext cx="18097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8066" rIns="0" bIns="0" rtlCol="0">
            <a:spAutoFit/>
          </a:bodyPr>
          <a:lstStyle/>
          <a:p>
            <a:pPr marL="381635">
              <a:lnSpc>
                <a:spcPct val="100000"/>
              </a:lnSpc>
            </a:pPr>
            <a:r>
              <a:rPr sz="4400" b="0" spc="-5" dirty="0">
                <a:latin typeface="Calibri Light"/>
                <a:cs typeface="Calibri Light"/>
              </a:rPr>
              <a:t>R</a:t>
            </a:r>
            <a:r>
              <a:rPr sz="4400" b="0" spc="-50" dirty="0">
                <a:latin typeface="Calibri Light"/>
                <a:cs typeface="Calibri Light"/>
              </a:rPr>
              <a:t>a</a:t>
            </a:r>
            <a:r>
              <a:rPr sz="4400" b="0" dirty="0">
                <a:latin typeface="Calibri Light"/>
                <a:cs typeface="Calibri Light"/>
              </a:rPr>
              <a:t>tionale: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808207" y="99060"/>
            <a:ext cx="1325879" cy="1046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00252" y="1293622"/>
            <a:ext cx="10516870" cy="4488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Calibri"/>
              <a:buAutoNum type="arabicPeriod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A 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mber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obia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epos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5" dirty="0">
                <a:latin typeface="Calibri"/>
                <a:cs typeface="Calibri"/>
              </a:rPr>
              <a:t>p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each N</a:t>
            </a:r>
            <a:r>
              <a:rPr sz="2000" spc="5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ce</a:t>
            </a:r>
            <a:r>
              <a:rPr sz="2000" spc="-20" dirty="0">
                <a:latin typeface="Calibri"/>
                <a:cs typeface="Calibri"/>
              </a:rPr>
              <a:t>n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s.</a:t>
            </a:r>
            <a:endParaRPr sz="2000">
              <a:latin typeface="Calibri"/>
              <a:cs typeface="Calibri"/>
            </a:endParaRPr>
          </a:p>
          <a:p>
            <a:pPr marL="812165" lvl="1" indent="-342265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812800" algn="l"/>
              </a:tabLst>
            </a:pP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an</a:t>
            </a:r>
            <a:r>
              <a:rPr sz="1600" spc="-25" dirty="0">
                <a:latin typeface="Calibri"/>
                <a:cs typeface="Calibri"/>
              </a:rPr>
              <a:t>e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p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20" dirty="0">
                <a:latin typeface="Calibri"/>
                <a:cs typeface="Calibri"/>
              </a:rPr>
              <a:t>c</a:t>
            </a:r>
            <a:r>
              <a:rPr sz="1600" spc="-5" dirty="0">
                <a:latin typeface="Calibri"/>
                <a:cs typeface="Calibri"/>
              </a:rPr>
              <a:t>ti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spc="-20" dirty="0">
                <a:latin typeface="Calibri"/>
                <a:cs typeface="Calibri"/>
              </a:rPr>
              <a:t>J</a:t>
            </a:r>
            <a:r>
              <a:rPr sz="1600" spc="-10" dirty="0">
                <a:latin typeface="Calibri"/>
                <a:cs typeface="Calibri"/>
              </a:rPr>
              <a:t>PL</a:t>
            </a:r>
            <a:r>
              <a:rPr sz="1600" spc="0" dirty="0">
                <a:latin typeface="Calibri"/>
                <a:cs typeface="Calibri"/>
              </a:rPr>
              <a:t>)</a:t>
            </a:r>
            <a:r>
              <a:rPr sz="1600" spc="-5" dirty="0">
                <a:latin typeface="Calibri"/>
                <a:cs typeface="Calibri"/>
              </a:rPr>
              <a:t>-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500</a:t>
            </a:r>
            <a:r>
              <a:rPr sz="1600" b="1" spc="-10" dirty="0">
                <a:latin typeface="Calibri"/>
                <a:cs typeface="Calibri"/>
              </a:rPr>
              <a:t>0</a:t>
            </a:r>
            <a:r>
              <a:rPr sz="1600" b="1" spc="25" dirty="0">
                <a:latin typeface="Calibri"/>
                <a:cs typeface="Calibri"/>
              </a:rPr>
              <a:t> </a:t>
            </a:r>
            <a:r>
              <a:rPr sz="1600" b="1" spc="-25" dirty="0">
                <a:latin typeface="Calibri"/>
                <a:cs typeface="Calibri"/>
              </a:rPr>
              <a:t>s</a:t>
            </a:r>
            <a:r>
              <a:rPr sz="1600" b="1" spc="-10" dirty="0">
                <a:latin typeface="Calibri"/>
                <a:cs typeface="Calibri"/>
              </a:rPr>
              <a:t>t</a:t>
            </a:r>
            <a:r>
              <a:rPr sz="1600" b="1" spc="-55" dirty="0">
                <a:latin typeface="Calibri"/>
                <a:cs typeface="Calibri"/>
              </a:rPr>
              <a:t>r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dirty="0">
                <a:latin typeface="Calibri"/>
                <a:cs typeface="Calibri"/>
              </a:rPr>
              <a:t>i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  <a:p>
            <a:pPr marL="812165" lvl="1" indent="-342265">
              <a:lnSpc>
                <a:spcPct val="100000"/>
              </a:lnSpc>
              <a:buFont typeface="Arial"/>
              <a:buChar char="•"/>
              <a:tabLst>
                <a:tab pos="812800" algn="l"/>
              </a:tabLst>
            </a:pPr>
            <a:r>
              <a:rPr sz="1600" spc="-15" dirty="0">
                <a:latin typeface="Calibri"/>
                <a:cs typeface="Calibri"/>
              </a:rPr>
              <a:t>Sp</a:t>
            </a:r>
            <a:r>
              <a:rPr sz="1600" spc="-10" dirty="0">
                <a:latin typeface="Calibri"/>
                <a:cs typeface="Calibri"/>
              </a:rPr>
              <a:t>ace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b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olo</a:t>
            </a:r>
            <a:r>
              <a:rPr sz="1600" spc="-5" dirty="0">
                <a:latin typeface="Calibri"/>
                <a:cs typeface="Calibri"/>
              </a:rPr>
              <a:t>g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es</a:t>
            </a:r>
            <a:r>
              <a:rPr sz="1600" spc="-20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3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ch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(A</a:t>
            </a:r>
            <a:r>
              <a:rPr sz="1600" spc="-25" dirty="0">
                <a:latin typeface="Calibri"/>
                <a:cs typeface="Calibri"/>
              </a:rPr>
              <a:t>m</a:t>
            </a:r>
            <a:r>
              <a:rPr sz="1600" spc="-10" dirty="0">
                <a:latin typeface="Calibri"/>
                <a:cs typeface="Calibri"/>
              </a:rPr>
              <a:t>es,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K</a:t>
            </a:r>
            <a:r>
              <a:rPr sz="1600" spc="-15" dirty="0">
                <a:latin typeface="Calibri"/>
                <a:cs typeface="Calibri"/>
              </a:rPr>
              <a:t>SC</a:t>
            </a:r>
            <a:r>
              <a:rPr sz="1600" spc="0" dirty="0">
                <a:latin typeface="Calibri"/>
                <a:cs typeface="Calibri"/>
              </a:rPr>
              <a:t>)</a:t>
            </a:r>
            <a:r>
              <a:rPr sz="1600" spc="-5" dirty="0">
                <a:latin typeface="Calibri"/>
                <a:cs typeface="Calibri"/>
              </a:rPr>
              <a:t>-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50</a:t>
            </a:r>
            <a:r>
              <a:rPr sz="1600" b="1" spc="-10" dirty="0">
                <a:latin typeface="Calibri"/>
                <a:cs typeface="Calibri"/>
              </a:rPr>
              <a:t>0</a:t>
            </a:r>
            <a:r>
              <a:rPr sz="1600" b="1" spc="15" dirty="0">
                <a:latin typeface="Calibri"/>
                <a:cs typeface="Calibri"/>
              </a:rPr>
              <a:t> </a:t>
            </a:r>
            <a:r>
              <a:rPr sz="1600" b="1" spc="-25" dirty="0">
                <a:latin typeface="Calibri"/>
                <a:cs typeface="Calibri"/>
              </a:rPr>
              <a:t>s</a:t>
            </a:r>
            <a:r>
              <a:rPr sz="1600" b="1" spc="-10" dirty="0">
                <a:latin typeface="Calibri"/>
                <a:cs typeface="Calibri"/>
              </a:rPr>
              <a:t>t</a:t>
            </a:r>
            <a:r>
              <a:rPr sz="1600" b="1" spc="-55" dirty="0">
                <a:latin typeface="Calibri"/>
                <a:cs typeface="Calibri"/>
              </a:rPr>
              <a:t>r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dirty="0">
                <a:latin typeface="Calibri"/>
                <a:cs typeface="Calibri"/>
              </a:rPr>
              <a:t>i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  <a:p>
            <a:pPr marL="812165" lvl="1" indent="-342265">
              <a:lnSpc>
                <a:spcPct val="100000"/>
              </a:lnSpc>
              <a:buFont typeface="Arial"/>
              <a:buChar char="•"/>
              <a:tabLst>
                <a:tab pos="812800" algn="l"/>
              </a:tabLst>
            </a:pPr>
            <a:r>
              <a:rPr sz="1600" spc="-5" dirty="0">
                <a:latin typeface="Calibri"/>
                <a:cs typeface="Calibri"/>
              </a:rPr>
              <a:t>IS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m</a:t>
            </a:r>
            <a:r>
              <a:rPr sz="1600" spc="-10" dirty="0">
                <a:latin typeface="Calibri"/>
                <a:cs typeface="Calibri"/>
              </a:rPr>
              <a:t>ic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obi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l 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25" dirty="0">
                <a:latin typeface="Calibri"/>
                <a:cs typeface="Calibri"/>
              </a:rPr>
              <a:t>b</a:t>
            </a:r>
            <a:r>
              <a:rPr sz="1600" spc="-15" dirty="0">
                <a:latin typeface="Calibri"/>
                <a:cs typeface="Calibri"/>
              </a:rPr>
              <a:t>se</a:t>
            </a:r>
            <a:r>
              <a:rPr sz="1600" spc="-5" dirty="0">
                <a:latin typeface="Calibri"/>
                <a:cs typeface="Calibri"/>
              </a:rPr>
              <a:t>r</a:t>
            </a:r>
            <a:r>
              <a:rPr sz="1600" spc="-40" dirty="0">
                <a:latin typeface="Calibri"/>
                <a:cs typeface="Calibri"/>
              </a:rPr>
              <a:t>v</a:t>
            </a:r>
            <a:r>
              <a:rPr sz="1600" spc="-20" dirty="0">
                <a:latin typeface="Calibri"/>
                <a:cs typeface="Calibri"/>
              </a:rPr>
              <a:t>at</a:t>
            </a:r>
            <a:r>
              <a:rPr sz="1600" spc="-15" dirty="0">
                <a:latin typeface="Calibri"/>
                <a:cs typeface="Calibri"/>
              </a:rPr>
              <a:t>or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spc="-30" dirty="0">
                <a:latin typeface="Calibri"/>
                <a:cs typeface="Calibri"/>
              </a:rPr>
              <a:t>K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25" dirty="0">
                <a:latin typeface="Calibri"/>
                <a:cs typeface="Calibri"/>
              </a:rPr>
              <a:t>C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J</a:t>
            </a:r>
            <a:r>
              <a:rPr sz="1600" spc="-10" dirty="0">
                <a:latin typeface="Calibri"/>
                <a:cs typeface="Calibri"/>
              </a:rPr>
              <a:t>PL</a:t>
            </a:r>
            <a:r>
              <a:rPr sz="1600" spc="0" dirty="0">
                <a:latin typeface="Calibri"/>
                <a:cs typeface="Calibri"/>
              </a:rPr>
              <a:t>)</a:t>
            </a:r>
            <a:r>
              <a:rPr sz="1600" spc="-5" dirty="0">
                <a:latin typeface="Calibri"/>
                <a:cs typeface="Calibri"/>
              </a:rPr>
              <a:t>-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100</a:t>
            </a:r>
            <a:r>
              <a:rPr sz="1600" b="1" spc="-10" dirty="0">
                <a:latin typeface="Calibri"/>
                <a:cs typeface="Calibri"/>
              </a:rPr>
              <a:t>0</a:t>
            </a:r>
            <a:r>
              <a:rPr sz="1600" b="1" spc="25" dirty="0">
                <a:latin typeface="Calibri"/>
                <a:cs typeface="Calibri"/>
              </a:rPr>
              <a:t> </a:t>
            </a:r>
            <a:r>
              <a:rPr sz="1600" b="1" spc="-25" dirty="0">
                <a:latin typeface="Calibri"/>
                <a:cs typeface="Calibri"/>
              </a:rPr>
              <a:t>s</a:t>
            </a:r>
            <a:r>
              <a:rPr sz="1600" b="1" spc="-10" dirty="0">
                <a:latin typeface="Calibri"/>
                <a:cs typeface="Calibri"/>
              </a:rPr>
              <a:t>t</a:t>
            </a:r>
            <a:r>
              <a:rPr sz="1600" b="1" spc="-55" dirty="0">
                <a:latin typeface="Calibri"/>
                <a:cs typeface="Calibri"/>
              </a:rPr>
              <a:t>r</a:t>
            </a:r>
            <a:r>
              <a:rPr sz="1600" b="1" spc="-10" dirty="0">
                <a:latin typeface="Calibri"/>
                <a:cs typeface="Calibri"/>
              </a:rPr>
              <a:t>ai</a:t>
            </a:r>
            <a:r>
              <a:rPr sz="1600" b="1" spc="-20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  <a:p>
            <a:pPr marL="812165" lvl="1" indent="-342265">
              <a:lnSpc>
                <a:spcPct val="100000"/>
              </a:lnSpc>
              <a:buFont typeface="Arial"/>
              <a:buChar char="•"/>
              <a:tabLst>
                <a:tab pos="812800" algn="l"/>
              </a:tabLst>
            </a:pPr>
            <a:r>
              <a:rPr sz="1600" spc="-10" dirty="0">
                <a:latin typeface="Calibri"/>
                <a:cs typeface="Calibri"/>
              </a:rPr>
              <a:t>H</a:t>
            </a:r>
            <a:r>
              <a:rPr sz="1600" spc="-35" dirty="0">
                <a:latin typeface="Calibri"/>
                <a:cs typeface="Calibri"/>
              </a:rPr>
              <a:t>E</a:t>
            </a:r>
            <a:r>
              <a:rPr sz="1600" spc="-20" dirty="0">
                <a:latin typeface="Calibri"/>
                <a:cs typeface="Calibri"/>
              </a:rPr>
              <a:t>OM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(Nas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</a:t>
            </a:r>
            <a:r>
              <a:rPr sz="1600" spc="-20" dirty="0">
                <a:latin typeface="Calibri"/>
                <a:cs typeface="Calibri"/>
              </a:rPr>
              <a:t>e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)-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50</a:t>
            </a:r>
            <a:r>
              <a:rPr sz="1600" b="1" spc="-10" dirty="0">
                <a:latin typeface="Calibri"/>
                <a:cs typeface="Calibri"/>
              </a:rPr>
              <a:t>0</a:t>
            </a:r>
            <a:r>
              <a:rPr sz="1600" b="1" spc="15" dirty="0">
                <a:latin typeface="Calibri"/>
                <a:cs typeface="Calibri"/>
              </a:rPr>
              <a:t> </a:t>
            </a:r>
            <a:r>
              <a:rPr sz="1600" b="1" spc="-25" dirty="0">
                <a:latin typeface="Calibri"/>
                <a:cs typeface="Calibri"/>
              </a:rPr>
              <a:t>s</a:t>
            </a:r>
            <a:r>
              <a:rPr sz="1600" b="1" spc="-10" dirty="0">
                <a:latin typeface="Calibri"/>
                <a:cs typeface="Calibri"/>
              </a:rPr>
              <a:t>t</a:t>
            </a:r>
            <a:r>
              <a:rPr sz="1600" b="1" spc="-55" dirty="0">
                <a:latin typeface="Calibri"/>
                <a:cs typeface="Calibri"/>
              </a:rPr>
              <a:t>r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dirty="0">
                <a:latin typeface="Calibri"/>
                <a:cs typeface="Calibri"/>
              </a:rPr>
              <a:t>i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  <a:p>
            <a:pPr marL="812165" lvl="1" indent="-342265">
              <a:lnSpc>
                <a:spcPts val="1905"/>
              </a:lnSpc>
              <a:buFont typeface="Arial"/>
              <a:buChar char="•"/>
              <a:tabLst>
                <a:tab pos="812800" algn="l"/>
              </a:tabLst>
            </a:pP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ob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olo</a:t>
            </a:r>
            <a:r>
              <a:rPr sz="1600" spc="-5" dirty="0">
                <a:latin typeface="Calibri"/>
                <a:cs typeface="Calibri"/>
              </a:rPr>
              <a:t>g</a:t>
            </a:r>
            <a:r>
              <a:rPr sz="1600" spc="-10" dirty="0">
                <a:latin typeface="Calibri"/>
                <a:cs typeface="Calibri"/>
              </a:rPr>
              <a:t>y/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55" dirty="0">
                <a:latin typeface="Calibri"/>
                <a:cs typeface="Calibri"/>
              </a:rPr>
              <a:t>x</a:t>
            </a:r>
            <a:r>
              <a:rPr sz="1600" spc="-15" dirty="0">
                <a:latin typeface="Calibri"/>
                <a:cs typeface="Calibri"/>
              </a:rPr>
              <a:t>ob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olo</a:t>
            </a:r>
            <a:r>
              <a:rPr sz="1600" spc="-5" dirty="0">
                <a:latin typeface="Calibri"/>
                <a:cs typeface="Calibri"/>
              </a:rPr>
              <a:t>g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es</a:t>
            </a:r>
            <a:r>
              <a:rPr sz="1600" spc="-20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3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ch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p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oject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(NA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</a:t>
            </a:r>
            <a:r>
              <a:rPr sz="1600" spc="-20" dirty="0">
                <a:latin typeface="Calibri"/>
                <a:cs typeface="Calibri"/>
              </a:rPr>
              <a:t>e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5" dirty="0">
                <a:latin typeface="Calibri"/>
                <a:cs typeface="Calibri"/>
              </a:rPr>
              <a:t>)</a:t>
            </a:r>
            <a:r>
              <a:rPr sz="1600" spc="-5" dirty="0">
                <a:latin typeface="Calibri"/>
                <a:cs typeface="Calibri"/>
              </a:rPr>
              <a:t>-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100</a:t>
            </a:r>
            <a:r>
              <a:rPr sz="1600" b="1" spc="-10" dirty="0">
                <a:latin typeface="Calibri"/>
                <a:cs typeface="Calibri"/>
              </a:rPr>
              <a:t>0</a:t>
            </a:r>
            <a:r>
              <a:rPr sz="1600" b="1" spc="25" dirty="0">
                <a:latin typeface="Calibri"/>
                <a:cs typeface="Calibri"/>
              </a:rPr>
              <a:t> </a:t>
            </a:r>
            <a:r>
              <a:rPr sz="1600" b="1" spc="-25" dirty="0">
                <a:latin typeface="Calibri"/>
                <a:cs typeface="Calibri"/>
              </a:rPr>
              <a:t>s</a:t>
            </a:r>
            <a:r>
              <a:rPr sz="1600" b="1" spc="-10" dirty="0">
                <a:latin typeface="Calibri"/>
                <a:cs typeface="Calibri"/>
              </a:rPr>
              <a:t>t</a:t>
            </a:r>
            <a:r>
              <a:rPr sz="1600" b="1" spc="-55" dirty="0">
                <a:latin typeface="Calibri"/>
                <a:cs typeface="Calibri"/>
              </a:rPr>
              <a:t>r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dirty="0">
                <a:latin typeface="Calibri"/>
                <a:cs typeface="Calibri"/>
              </a:rPr>
              <a:t>i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  <a:p>
            <a:pPr marL="355600" indent="-342900">
              <a:lnSpc>
                <a:spcPts val="2385"/>
              </a:lnSpc>
              <a:buFont typeface="Calibri"/>
              <a:buAutoNum type="arabicPeriod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Ex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ting </a:t>
            </a:r>
            <a:r>
              <a:rPr sz="2000" spc="-1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ol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ections 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thin the disc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tion of 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idual PI</a:t>
            </a:r>
            <a:r>
              <a:rPr sz="2000" spc="-125" dirty="0">
                <a:latin typeface="Calibri"/>
                <a:cs typeface="Calibri"/>
              </a:rPr>
              <a:t>’</a:t>
            </a:r>
            <a:r>
              <a:rPr sz="2000" dirty="0">
                <a:latin typeface="Calibri"/>
                <a:cs typeface="Calibri"/>
              </a:rPr>
              <a:t>s 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th no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anspa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ency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 t</a:t>
            </a:r>
            <a:r>
              <a:rPr sz="2000" spc="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e scie</a:t>
            </a:r>
            <a:r>
              <a:rPr sz="2000" spc="-30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tif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c</a:t>
            </a:r>
            <a:endParaRPr sz="20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mm</a:t>
            </a:r>
            <a:r>
              <a:rPr sz="2000" spc="-5" dirty="0">
                <a:latin typeface="Calibri"/>
                <a:cs typeface="Calibri"/>
              </a:rPr>
              <a:t>unit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 la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e,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unde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k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bein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du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ck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nt</a:t>
            </a:r>
            <a:r>
              <a:rPr sz="2000" dirty="0">
                <a:latin typeface="Calibri"/>
                <a:cs typeface="Calibri"/>
              </a:rPr>
              <a:t>enance.</a:t>
            </a:r>
            <a:endParaRPr sz="2000">
              <a:latin typeface="Calibri"/>
              <a:cs typeface="Calibri"/>
            </a:endParaRPr>
          </a:p>
          <a:p>
            <a:pPr marL="812165" lvl="1" indent="-342265">
              <a:lnSpc>
                <a:spcPct val="100000"/>
              </a:lnSpc>
              <a:spcBef>
                <a:spcPts val="30"/>
              </a:spcBef>
              <a:buFont typeface="Arial"/>
              <a:buChar char="•"/>
              <a:tabLst>
                <a:tab pos="812800" algn="l"/>
              </a:tabLst>
            </a:pPr>
            <a:r>
              <a:rPr sz="1600" spc="-10" dirty="0">
                <a:latin typeface="Calibri"/>
                <a:cs typeface="Calibri"/>
              </a:rPr>
              <a:t>No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5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aceab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5" dirty="0">
                <a:latin typeface="Calibri"/>
                <a:cs typeface="Calibri"/>
              </a:rPr>
              <a:t>lity:</a:t>
            </a:r>
            <a:endParaRPr sz="1600">
              <a:latin typeface="Calibri"/>
              <a:cs typeface="Calibri"/>
            </a:endParaRPr>
          </a:p>
          <a:p>
            <a:pPr marL="812165" lvl="1" indent="-342265">
              <a:lnSpc>
                <a:spcPct val="100000"/>
              </a:lnSpc>
              <a:buFont typeface="Arial"/>
              <a:buChar char="•"/>
              <a:tabLst>
                <a:tab pos="812800" algn="l"/>
              </a:tabLst>
            </a:pPr>
            <a:r>
              <a:rPr sz="1600" spc="-10" dirty="0">
                <a:latin typeface="Calibri"/>
                <a:cs typeface="Calibri"/>
              </a:rPr>
              <a:t>Uno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spc="-30" dirty="0">
                <a:latin typeface="Calibri"/>
                <a:cs typeface="Calibri"/>
              </a:rPr>
              <a:t>g</a:t>
            </a:r>
            <a:r>
              <a:rPr sz="1600" spc="-10" dirty="0">
                <a:latin typeface="Calibri"/>
                <a:cs typeface="Calibri"/>
              </a:rPr>
              <a:t>ani</a:t>
            </a:r>
            <a:r>
              <a:rPr sz="1600" spc="-45" dirty="0">
                <a:latin typeface="Calibri"/>
                <a:cs typeface="Calibri"/>
              </a:rPr>
              <a:t>z</a:t>
            </a:r>
            <a:r>
              <a:rPr sz="1600" spc="-10" dirty="0">
                <a:latin typeface="Calibri"/>
                <a:cs typeface="Calibri"/>
              </a:rPr>
              <a:t>ed: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ack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f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an</a:t>
            </a:r>
            <a:r>
              <a:rPr sz="1600" spc="-15" dirty="0">
                <a:latin typeface="Calibri"/>
                <a:cs typeface="Calibri"/>
              </a:rPr>
              <a:t>d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docume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ti</a:t>
            </a:r>
            <a:r>
              <a:rPr sz="1600" spc="-15" dirty="0">
                <a:latin typeface="Calibri"/>
                <a:cs typeface="Calibri"/>
              </a:rPr>
              <a:t>on.</a:t>
            </a:r>
            <a:endParaRPr sz="1600">
              <a:latin typeface="Calibri"/>
              <a:cs typeface="Calibri"/>
            </a:endParaRPr>
          </a:p>
          <a:p>
            <a:pPr marL="812165" lvl="1" indent="-342265">
              <a:lnSpc>
                <a:spcPts val="1905"/>
              </a:lnSpc>
              <a:buFont typeface="Arial"/>
              <a:buChar char="•"/>
              <a:tabLst>
                <a:tab pos="812800" algn="l"/>
              </a:tabLst>
            </a:pPr>
            <a:r>
              <a:rPr sz="1600" spc="-10" dirty="0">
                <a:latin typeface="Calibri"/>
                <a:cs typeface="Calibri"/>
              </a:rPr>
              <a:t>Un</a:t>
            </a:r>
            <a:r>
              <a:rPr sz="1600" spc="-35" dirty="0">
                <a:latin typeface="Calibri"/>
                <a:cs typeface="Calibri"/>
              </a:rPr>
              <a:t>av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lab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spc="-5" dirty="0">
                <a:latin typeface="Calibri"/>
                <a:cs typeface="Calibri"/>
              </a:rPr>
              <a:t>l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ty:</a:t>
            </a:r>
            <a:endParaRPr sz="1600">
              <a:latin typeface="Calibri"/>
              <a:cs typeface="Calibri"/>
            </a:endParaRPr>
          </a:p>
          <a:p>
            <a:pPr marL="320675" indent="-307975">
              <a:lnSpc>
                <a:spcPts val="2385"/>
              </a:lnSpc>
              <a:buFont typeface="Calibri"/>
              <a:buAutoNum type="arabicPeriod" startAt="3"/>
              <a:tabLst>
                <a:tab pos="321310" algn="l"/>
              </a:tabLst>
            </a:pPr>
            <a:r>
              <a:rPr sz="2000" spc="-5" dirty="0">
                <a:latin typeface="Calibri"/>
                <a:cs typeface="Calibri"/>
              </a:rPr>
              <a:t>Lac</a:t>
            </a:r>
            <a:r>
              <a:rPr sz="2000" dirty="0">
                <a:latin typeface="Calibri"/>
                <a:cs typeface="Calibri"/>
              </a:rPr>
              <a:t>k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b="1" spc="-35" dirty="0">
                <a:latin typeface="Calibri"/>
                <a:cs typeface="Calibri"/>
              </a:rPr>
              <a:t>s</a:t>
            </a:r>
            <a:r>
              <a:rPr sz="2000" b="1" spc="-15" dirty="0">
                <a:latin typeface="Calibri"/>
                <a:cs typeface="Calibri"/>
              </a:rPr>
              <a:t>y</a:t>
            </a:r>
            <a:r>
              <a:rPr sz="2000" b="1" spc="-20" dirty="0">
                <a:latin typeface="Calibri"/>
                <a:cs typeface="Calibri"/>
              </a:rPr>
              <a:t>s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em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tic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do</a:t>
            </a:r>
            <a:r>
              <a:rPr sz="2000" b="1" spc="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um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20" dirty="0">
                <a:latin typeface="Calibri"/>
                <a:cs typeface="Calibri"/>
              </a:rPr>
              <a:t>n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tion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long</a:t>
            </a:r>
            <a:r>
              <a:rPr sz="2000" b="1" spc="-5" dirty="0">
                <a:latin typeface="Calibri"/>
                <a:cs typeface="Calibri"/>
              </a:rPr>
              <a:t>-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er</a:t>
            </a:r>
            <a:r>
              <a:rPr sz="2000" b="1" dirty="0">
                <a:latin typeface="Calibri"/>
                <a:cs typeface="Calibri"/>
              </a:rPr>
              <a:t>m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</a:t>
            </a:r>
            <a:r>
              <a:rPr sz="2000" b="1" spc="-35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hiving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spc="-4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y 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esu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lo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partia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or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pl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ic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obia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epo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30" dirty="0">
                <a:latin typeface="Calibri"/>
                <a:cs typeface="Calibri"/>
              </a:rPr>
              <a:t>y</a:t>
            </a:r>
            <a:r>
              <a:rPr sz="200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eriod"/>
              <a:tabLst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othe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ede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al Ag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sup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obia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ltu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ol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ection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activ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-5" dirty="0">
                <a:latin typeface="Calibri"/>
                <a:cs typeface="Calibri"/>
              </a:rPr>
              <a:t>es.</a:t>
            </a:r>
            <a:endParaRPr sz="2000">
              <a:latin typeface="Calibri"/>
              <a:cs typeface="Calibri"/>
            </a:endParaRPr>
          </a:p>
          <a:p>
            <a:pPr marL="812165" lvl="1" indent="-342265"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  <a:tabLst>
                <a:tab pos="812800" algn="l"/>
              </a:tabLst>
            </a:pPr>
            <a:r>
              <a:rPr sz="1600" spc="-15" dirty="0">
                <a:latin typeface="Calibri"/>
                <a:cs typeface="Calibri"/>
              </a:rPr>
              <a:t>CD</a:t>
            </a:r>
            <a:r>
              <a:rPr sz="1600" spc="-5" dirty="0">
                <a:latin typeface="Calibri"/>
                <a:cs typeface="Calibri"/>
              </a:rPr>
              <a:t>C-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Ce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f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D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seas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Co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ol</a:t>
            </a:r>
            <a:endParaRPr sz="1600">
              <a:latin typeface="Calibri"/>
              <a:cs typeface="Calibri"/>
            </a:endParaRPr>
          </a:p>
          <a:p>
            <a:pPr marL="812165" lvl="1" indent="-342265">
              <a:lnSpc>
                <a:spcPct val="100000"/>
              </a:lnSpc>
              <a:buFont typeface="Calibri"/>
              <a:buAutoNum type="arabicPeriod"/>
              <a:tabLst>
                <a:tab pos="812800" algn="l"/>
              </a:tabLst>
            </a:pPr>
            <a:r>
              <a:rPr sz="1600" spc="-15" dirty="0">
                <a:latin typeface="Calibri"/>
                <a:cs typeface="Calibri"/>
              </a:rPr>
              <a:t>U</a:t>
            </a:r>
            <a:r>
              <a:rPr sz="1600" spc="-20" dirty="0">
                <a:latin typeface="Calibri"/>
                <a:cs typeface="Calibri"/>
              </a:rPr>
              <a:t>S</a:t>
            </a:r>
            <a:r>
              <a:rPr sz="1600" spc="-35" dirty="0">
                <a:latin typeface="Calibri"/>
                <a:cs typeface="Calibri"/>
              </a:rPr>
              <a:t>D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NRRL-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Agricu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u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es</a:t>
            </a:r>
            <a:r>
              <a:rPr sz="1600" spc="-20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3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ch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Serv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ce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Cu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u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Col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20" dirty="0">
                <a:latin typeface="Calibri"/>
                <a:cs typeface="Calibri"/>
              </a:rPr>
              <a:t>c</a:t>
            </a:r>
            <a:r>
              <a:rPr sz="1600" spc="-5" dirty="0">
                <a:latin typeface="Calibri"/>
                <a:cs typeface="Calibri"/>
              </a:rPr>
              <a:t>ti</a:t>
            </a:r>
            <a:r>
              <a:rPr sz="1600" spc="-15" dirty="0">
                <a:latin typeface="Calibri"/>
                <a:cs typeface="Calibri"/>
              </a:rPr>
              <a:t>on</a:t>
            </a:r>
            <a:endParaRPr sz="1600">
              <a:latin typeface="Calibri"/>
              <a:cs typeface="Calibri"/>
            </a:endParaRPr>
          </a:p>
          <a:p>
            <a:pPr marL="812165" lvl="1" indent="-342265">
              <a:lnSpc>
                <a:spcPct val="100000"/>
              </a:lnSpc>
              <a:buFont typeface="Calibri"/>
              <a:buAutoNum type="arabicPeriod"/>
              <a:tabLst>
                <a:tab pos="812800" algn="l"/>
              </a:tabLst>
            </a:pPr>
            <a:r>
              <a:rPr sz="1600" spc="-15" dirty="0">
                <a:latin typeface="Calibri"/>
                <a:cs typeface="Calibri"/>
              </a:rPr>
              <a:t>N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ti</a:t>
            </a:r>
            <a:r>
              <a:rPr sz="1600" spc="-15" dirty="0">
                <a:latin typeface="Calibri"/>
                <a:cs typeface="Calibri"/>
              </a:rPr>
              <a:t>ona</a:t>
            </a:r>
            <a:r>
              <a:rPr sz="1600" spc="-5" dirty="0">
                <a:latin typeface="Calibri"/>
                <a:cs typeface="Calibri"/>
              </a:rPr>
              <a:t>l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Ce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er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f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Mar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Al</a:t>
            </a:r>
            <a:r>
              <a:rPr sz="1600" spc="-30" dirty="0">
                <a:latin typeface="Calibri"/>
                <a:cs typeface="Calibri"/>
              </a:rPr>
              <a:t>g</a:t>
            </a:r>
            <a:r>
              <a:rPr sz="1600" spc="-10" dirty="0">
                <a:latin typeface="Calibri"/>
                <a:cs typeface="Calibri"/>
              </a:rPr>
              <a:t>ae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and</a:t>
            </a:r>
            <a:r>
              <a:rPr sz="1600" spc="-15" dirty="0">
                <a:latin typeface="Calibri"/>
                <a:cs typeface="Calibri"/>
              </a:rPr>
              <a:t> M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c</a:t>
            </a:r>
            <a:r>
              <a:rPr sz="1600" spc="-45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ob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8195" y="361315"/>
            <a:ext cx="8014334" cy="105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560"/>
              </a:lnSpc>
            </a:pPr>
            <a:r>
              <a:rPr sz="4000" b="0" spc="-30" dirty="0">
                <a:solidFill>
                  <a:srgbClr val="006FC0"/>
                </a:solidFill>
                <a:latin typeface="Calibri Light"/>
                <a:cs typeface="Calibri Light"/>
              </a:rPr>
              <a:t>Ca</a:t>
            </a:r>
            <a:r>
              <a:rPr sz="4000" b="0" spc="-25" dirty="0">
                <a:solidFill>
                  <a:srgbClr val="006FC0"/>
                </a:solidFill>
                <a:latin typeface="Calibri Light"/>
                <a:cs typeface="Calibri Light"/>
              </a:rPr>
              <a:t>n</a:t>
            </a:r>
            <a:r>
              <a:rPr sz="4000" b="0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4000" b="0" spc="-30" dirty="0">
                <a:solidFill>
                  <a:srgbClr val="006FC0"/>
                </a:solidFill>
                <a:latin typeface="Calibri Light"/>
                <a:cs typeface="Calibri Light"/>
              </a:rPr>
              <a:t>NA</a:t>
            </a:r>
            <a:r>
              <a:rPr sz="4000" b="0" spc="-40" dirty="0">
                <a:solidFill>
                  <a:srgbClr val="006FC0"/>
                </a:solidFill>
                <a:latin typeface="Calibri Light"/>
                <a:cs typeface="Calibri Light"/>
              </a:rPr>
              <a:t>S</a:t>
            </a:r>
            <a:r>
              <a:rPr sz="4000" b="0" spc="-25" dirty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4000" b="0" spc="-5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4000" b="0" spc="-20" dirty="0">
                <a:solidFill>
                  <a:srgbClr val="006FC0"/>
                </a:solidFill>
                <a:latin typeface="Calibri Light"/>
                <a:cs typeface="Calibri Light"/>
              </a:rPr>
              <a:t>sub</a:t>
            </a:r>
            <a:r>
              <a:rPr sz="4000" b="0" spc="-50" dirty="0">
                <a:solidFill>
                  <a:srgbClr val="006FC0"/>
                </a:solidFill>
                <a:latin typeface="Calibri Light"/>
                <a:cs typeface="Calibri Light"/>
              </a:rPr>
              <a:t>m</a:t>
            </a:r>
            <a:r>
              <a:rPr sz="4000" b="0" spc="-15" dirty="0">
                <a:solidFill>
                  <a:srgbClr val="006FC0"/>
                </a:solidFill>
                <a:latin typeface="Calibri Light"/>
                <a:cs typeface="Calibri Light"/>
              </a:rPr>
              <a:t>it</a:t>
            </a:r>
            <a:r>
              <a:rPr sz="4000" b="0" spc="-5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4000" b="0" spc="-10" dirty="0">
                <a:solidFill>
                  <a:srgbClr val="006FC0"/>
                </a:solidFill>
                <a:latin typeface="Calibri Light"/>
                <a:cs typeface="Calibri Light"/>
              </a:rPr>
              <a:t>i</a:t>
            </a:r>
            <a:r>
              <a:rPr sz="4000" b="0" spc="-15" dirty="0">
                <a:solidFill>
                  <a:srgbClr val="006FC0"/>
                </a:solidFill>
                <a:latin typeface="Calibri Light"/>
                <a:cs typeface="Calibri Light"/>
              </a:rPr>
              <a:t>s</a:t>
            </a:r>
            <a:r>
              <a:rPr sz="4000" b="0" spc="-20" dirty="0">
                <a:solidFill>
                  <a:srgbClr val="006FC0"/>
                </a:solidFill>
                <a:latin typeface="Calibri Light"/>
                <a:cs typeface="Calibri Light"/>
              </a:rPr>
              <a:t>ol</a:t>
            </a:r>
            <a:r>
              <a:rPr sz="4000" b="0" spc="-40" dirty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4000" b="0" spc="-60" dirty="0">
                <a:solidFill>
                  <a:srgbClr val="006FC0"/>
                </a:solidFill>
                <a:latin typeface="Calibri Light"/>
                <a:cs typeface="Calibri Light"/>
              </a:rPr>
              <a:t>t</a:t>
            </a:r>
            <a:r>
              <a:rPr sz="4000" b="0" spc="-25" dirty="0">
                <a:solidFill>
                  <a:srgbClr val="006FC0"/>
                </a:solidFill>
                <a:latin typeface="Calibri Light"/>
                <a:cs typeface="Calibri Light"/>
              </a:rPr>
              <a:t>e</a:t>
            </a:r>
            <a:r>
              <a:rPr sz="4000" b="0" spc="-20" dirty="0">
                <a:solidFill>
                  <a:srgbClr val="006FC0"/>
                </a:solidFill>
                <a:latin typeface="Calibri Light"/>
                <a:cs typeface="Calibri Light"/>
              </a:rPr>
              <a:t>s</a:t>
            </a:r>
            <a:r>
              <a:rPr sz="4000" b="0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4000" b="0" spc="-55" dirty="0">
                <a:solidFill>
                  <a:srgbClr val="006FC0"/>
                </a:solidFill>
                <a:latin typeface="Calibri Light"/>
                <a:cs typeface="Calibri Light"/>
              </a:rPr>
              <a:t>t</a:t>
            </a:r>
            <a:r>
              <a:rPr sz="4000" b="0" spc="-25" dirty="0">
                <a:solidFill>
                  <a:srgbClr val="006FC0"/>
                </a:solidFill>
                <a:latin typeface="Calibri Light"/>
                <a:cs typeface="Calibri Light"/>
              </a:rPr>
              <a:t>o</a:t>
            </a:r>
            <a:r>
              <a:rPr sz="4000" b="0" spc="-5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4000" b="0" spc="-20" dirty="0">
                <a:solidFill>
                  <a:srgbClr val="006FC0"/>
                </a:solidFill>
                <a:latin typeface="Calibri Light"/>
                <a:cs typeface="Calibri Light"/>
              </a:rPr>
              <a:t>an</a:t>
            </a:r>
            <a:r>
              <a:rPr sz="4000" b="0" spc="-5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4000" b="0" spc="-80" dirty="0">
                <a:solidFill>
                  <a:srgbClr val="006FC0"/>
                </a:solidFill>
                <a:latin typeface="Calibri Light"/>
                <a:cs typeface="Calibri Light"/>
              </a:rPr>
              <a:t>e</a:t>
            </a:r>
            <a:r>
              <a:rPr sz="4000" b="0" spc="-20" dirty="0">
                <a:solidFill>
                  <a:srgbClr val="006FC0"/>
                </a:solidFill>
                <a:latin typeface="Calibri Light"/>
                <a:cs typeface="Calibri Light"/>
              </a:rPr>
              <a:t>xi</a:t>
            </a:r>
            <a:r>
              <a:rPr sz="4000" b="0" spc="-60" dirty="0">
                <a:solidFill>
                  <a:srgbClr val="006FC0"/>
                </a:solidFill>
                <a:latin typeface="Calibri Light"/>
                <a:cs typeface="Calibri Light"/>
              </a:rPr>
              <a:t>s</a:t>
            </a:r>
            <a:r>
              <a:rPr sz="4000" b="0" spc="-20" dirty="0">
                <a:solidFill>
                  <a:srgbClr val="006FC0"/>
                </a:solidFill>
                <a:latin typeface="Calibri Light"/>
                <a:cs typeface="Calibri Light"/>
              </a:rPr>
              <a:t>ting</a:t>
            </a:r>
            <a:endParaRPr sz="4000">
              <a:latin typeface="Calibri Light"/>
              <a:cs typeface="Calibri Light"/>
            </a:endParaRPr>
          </a:p>
          <a:p>
            <a:pPr marL="12700">
              <a:lnSpc>
                <a:spcPts val="4560"/>
              </a:lnSpc>
            </a:pPr>
            <a:r>
              <a:rPr sz="4000" b="0" spc="-25" dirty="0">
                <a:solidFill>
                  <a:srgbClr val="006FC0"/>
                </a:solidFill>
                <a:latin typeface="Calibri Light"/>
                <a:cs typeface="Calibri Light"/>
              </a:rPr>
              <a:t>cultu</a:t>
            </a:r>
            <a:r>
              <a:rPr sz="4000" b="0" spc="-70" dirty="0">
                <a:solidFill>
                  <a:srgbClr val="006FC0"/>
                </a:solidFill>
                <a:latin typeface="Calibri Light"/>
                <a:cs typeface="Calibri Light"/>
              </a:rPr>
              <a:t>r</a:t>
            </a:r>
            <a:r>
              <a:rPr sz="4000" b="0" spc="-20" dirty="0">
                <a:solidFill>
                  <a:srgbClr val="006FC0"/>
                </a:solidFill>
                <a:latin typeface="Calibri Light"/>
                <a:cs typeface="Calibri Light"/>
              </a:rPr>
              <a:t>e</a:t>
            </a:r>
            <a:r>
              <a:rPr sz="4000" b="0" spc="-5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4000" b="0" spc="-50" dirty="0">
                <a:solidFill>
                  <a:srgbClr val="006FC0"/>
                </a:solidFill>
                <a:latin typeface="Calibri Light"/>
                <a:cs typeface="Calibri Light"/>
              </a:rPr>
              <a:t>c</a:t>
            </a:r>
            <a:r>
              <a:rPr sz="4000" b="0" spc="-20" dirty="0">
                <a:solidFill>
                  <a:srgbClr val="006FC0"/>
                </a:solidFill>
                <a:latin typeface="Calibri Light"/>
                <a:cs typeface="Calibri Light"/>
              </a:rPr>
              <a:t>ol</a:t>
            </a:r>
            <a:r>
              <a:rPr sz="4000" b="0" dirty="0">
                <a:solidFill>
                  <a:srgbClr val="006FC0"/>
                </a:solidFill>
                <a:latin typeface="Calibri Light"/>
                <a:cs typeface="Calibri Light"/>
              </a:rPr>
              <a:t>l</a:t>
            </a:r>
            <a:r>
              <a:rPr sz="4000" b="0" spc="-25" dirty="0">
                <a:solidFill>
                  <a:srgbClr val="006FC0"/>
                </a:solidFill>
                <a:latin typeface="Calibri Light"/>
                <a:cs typeface="Calibri Light"/>
              </a:rPr>
              <a:t>ection</a:t>
            </a:r>
            <a:r>
              <a:rPr sz="4000" b="0" spc="-20" dirty="0">
                <a:solidFill>
                  <a:srgbClr val="006FC0"/>
                </a:solidFill>
                <a:latin typeface="Calibri Light"/>
                <a:cs typeface="Calibri Light"/>
              </a:rPr>
              <a:t>?</a:t>
            </a:r>
            <a:r>
              <a:rPr sz="4000" b="0" spc="5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4000" b="0" spc="-25" dirty="0">
                <a:solidFill>
                  <a:srgbClr val="006FC0"/>
                </a:solidFill>
                <a:latin typeface="Calibri Light"/>
                <a:cs typeface="Calibri Light"/>
              </a:rPr>
              <a:t>No.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5408" y="1554607"/>
            <a:ext cx="9948545" cy="3781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29565">
              <a:lnSpc>
                <a:spcPct val="100000"/>
              </a:lnSpc>
              <a:buFont typeface="Calibri"/>
              <a:buAutoNum type="arabicPeriod"/>
              <a:tabLst>
                <a:tab pos="421640" algn="l"/>
              </a:tabLst>
            </a:pPr>
            <a:r>
              <a:rPr sz="1800" spc="-5" dirty="0">
                <a:latin typeface="Calibri"/>
                <a:cs typeface="Calibri"/>
              </a:rPr>
              <a:t>Ex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ultu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ect</a:t>
            </a:r>
            <a:r>
              <a:rPr sz="1800" spc="-2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a</a:t>
            </a:r>
            <a:r>
              <a:rPr sz="1800" b="1" spc="-40" dirty="0">
                <a:latin typeface="Calibri"/>
                <a:cs typeface="Calibri"/>
              </a:rPr>
              <a:t>g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n</a:t>
            </a:r>
            <a:r>
              <a:rPr sz="1800" b="1" spc="-5" dirty="0">
                <a:latin typeface="Calibri"/>
                <a:cs typeface="Calibri"/>
              </a:rPr>
              <a:t>c</a:t>
            </a:r>
            <a:r>
              <a:rPr sz="1800" b="1" dirty="0">
                <a:latin typeface="Calibri"/>
                <a:cs typeface="Calibri"/>
              </a:rPr>
              <a:t>y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5" dirty="0">
                <a:latin typeface="Calibri"/>
                <a:cs typeface="Calibri"/>
              </a:rPr>
              <a:t>p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cific</a:t>
            </a:r>
            <a:r>
              <a:rPr sz="1800" b="1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marL="1398270" lvl="1" indent="-2286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1398905" algn="l"/>
              </a:tabLst>
            </a:pPr>
            <a:r>
              <a:rPr sz="1400" spc="5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tional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25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er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f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Marine Al</a:t>
            </a:r>
            <a:r>
              <a:rPr sz="1400" spc="-25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ae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d Mi</a:t>
            </a:r>
            <a:r>
              <a:rPr sz="1400" spc="-5" dirty="0">
                <a:latin typeface="Calibri"/>
                <a:cs typeface="Calibri"/>
              </a:rPr>
              <a:t>c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obio</a:t>
            </a:r>
            <a:r>
              <a:rPr sz="1400" spc="-10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  <a:p>
            <a:pPr marL="1398270" lvl="1" indent="-2286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1398905" algn="l"/>
              </a:tabLst>
            </a:pPr>
            <a:r>
              <a:rPr sz="1400" spc="-5" dirty="0">
                <a:latin typeface="Calibri"/>
                <a:cs typeface="Calibri"/>
              </a:rPr>
              <a:t>CDC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5" dirty="0">
                <a:latin typeface="Calibri"/>
                <a:cs typeface="Calibri"/>
              </a:rPr>
              <a:t> C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25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f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Di</a:t>
            </a:r>
            <a:r>
              <a:rPr sz="1400" dirty="0">
                <a:latin typeface="Calibri"/>
                <a:cs typeface="Calibri"/>
              </a:rPr>
              <a:t>sease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</a:t>
            </a:r>
            <a:r>
              <a:rPr sz="1400" spc="-15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ol</a:t>
            </a:r>
            <a:endParaRPr sz="1400">
              <a:latin typeface="Calibri"/>
              <a:cs typeface="Calibri"/>
            </a:endParaRPr>
          </a:p>
          <a:p>
            <a:pPr marL="1398270" lvl="1" indent="-2286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1398905" algn="l"/>
              </a:tabLst>
            </a:pPr>
            <a:r>
              <a:rPr sz="1400" dirty="0">
                <a:latin typeface="Calibri"/>
                <a:cs typeface="Calibri"/>
              </a:rPr>
              <a:t>US</a:t>
            </a:r>
            <a:r>
              <a:rPr sz="1400" spc="-25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20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RRL-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Agri</a:t>
            </a:r>
            <a:r>
              <a:rPr sz="1400" spc="-10" dirty="0">
                <a:latin typeface="Calibri"/>
                <a:cs typeface="Calibri"/>
              </a:rPr>
              <a:t>cu</a:t>
            </a:r>
            <a:r>
              <a:rPr sz="1400" dirty="0">
                <a:latin typeface="Calibri"/>
                <a:cs typeface="Calibri"/>
              </a:rPr>
              <a:t>lt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esea</a:t>
            </a:r>
            <a:r>
              <a:rPr sz="1400" spc="-3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h </a:t>
            </a:r>
            <a:r>
              <a:rPr sz="1400" spc="-5" dirty="0">
                <a:latin typeface="Calibri"/>
                <a:cs typeface="Calibri"/>
              </a:rPr>
              <a:t>Se</a:t>
            </a:r>
            <a:r>
              <a:rPr sz="1400" spc="10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vice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lt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</a:t>
            </a:r>
            <a:r>
              <a:rPr sz="1400" spc="5" dirty="0">
                <a:latin typeface="Calibri"/>
                <a:cs typeface="Calibri"/>
              </a:rPr>
              <a:t>l</a:t>
            </a:r>
            <a:r>
              <a:rPr sz="1400" dirty="0">
                <a:latin typeface="Calibri"/>
                <a:cs typeface="Calibri"/>
              </a:rPr>
              <a:t>le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tion</a:t>
            </a:r>
            <a:endParaRPr sz="1400">
              <a:latin typeface="Calibri"/>
              <a:cs typeface="Calibri"/>
            </a:endParaRPr>
          </a:p>
          <a:p>
            <a:pPr marL="355600" marR="5080" indent="-342900">
              <a:lnSpc>
                <a:spcPts val="1939"/>
              </a:lnSpc>
              <a:spcBef>
                <a:spcPts val="505"/>
              </a:spcBef>
              <a:buFont typeface="Calibri"/>
              <a:buAutoNum type="arabicPeriod"/>
              <a:tabLst>
                <a:tab pos="355600" algn="l"/>
              </a:tabLst>
            </a:pPr>
            <a:r>
              <a:rPr sz="1800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ernment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 </a:t>
            </a:r>
            <a:r>
              <a:rPr sz="1800" spc="-5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sit</a:t>
            </a:r>
            <a:r>
              <a:rPr sz="1800" dirty="0">
                <a:latin typeface="Calibri"/>
                <a:cs typeface="Calibri"/>
              </a:rPr>
              <a:t>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ba</a:t>
            </a:r>
            <a:r>
              <a:rPr sz="1800" spc="5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ed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35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hivin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ac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li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ies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(</a:t>
            </a:r>
            <a:r>
              <a:rPr sz="1800" spc="-10" dirty="0">
                <a:latin typeface="Calibri"/>
                <a:cs typeface="Calibri"/>
              </a:rPr>
              <a:t>eg</a:t>
            </a:r>
            <a:r>
              <a:rPr sz="1800" dirty="0">
                <a:latin typeface="Calibri"/>
                <a:cs typeface="Calibri"/>
              </a:rPr>
              <a:t>.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NR</a:t>
            </a: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)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</a:t>
            </a:r>
            <a:r>
              <a:rPr sz="1800" spc="-20" dirty="0">
                <a:latin typeface="Calibri"/>
                <a:cs typeface="Calibri"/>
              </a:rPr>
              <a:t>av</a:t>
            </a:r>
            <a:r>
              <a:rPr sz="1800" spc="-10" dirty="0">
                <a:latin typeface="Calibri"/>
                <a:cs typeface="Calibri"/>
              </a:rPr>
              <a:t>e </a:t>
            </a:r>
            <a:r>
              <a:rPr sz="1800" spc="-5" dirty="0">
                <a:latin typeface="Calibri"/>
                <a:cs typeface="Calibri"/>
              </a:rPr>
              <a:t>li</a:t>
            </a:r>
            <a:r>
              <a:rPr sz="1800" dirty="0">
                <a:latin typeface="Calibri"/>
                <a:cs typeface="Calibri"/>
              </a:rPr>
              <a:t>mi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ed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f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uctu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sou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an </a:t>
            </a:r>
            <a:r>
              <a:rPr sz="1800" spc="-5" dirty="0">
                <a:latin typeface="Calibri"/>
                <a:cs typeface="Calibri"/>
              </a:rPr>
              <a:t>onl</a:t>
            </a:r>
            <a:r>
              <a:rPr sz="1800" dirty="0">
                <a:latin typeface="Calibri"/>
                <a:cs typeface="Calibri"/>
              </a:rPr>
              <a:t>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ac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10</a:t>
            </a:r>
            <a:r>
              <a:rPr sz="1800" b="1" spc="-10" dirty="0">
                <a:latin typeface="Calibri"/>
                <a:cs typeface="Calibri"/>
              </a:rPr>
              <a:t>0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ultu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/</a:t>
            </a:r>
            <a:r>
              <a:rPr sz="1800" spc="-35" dirty="0">
                <a:latin typeface="Calibri"/>
                <a:cs typeface="Calibri"/>
              </a:rPr>
              <a:t>y</a:t>
            </a:r>
            <a:r>
              <a:rPr sz="1800" spc="-10" dirty="0">
                <a:latin typeface="Calibri"/>
                <a:cs typeface="Calibri"/>
              </a:rPr>
              <a:t>ear</a:t>
            </a:r>
            <a:endParaRPr sz="1800">
              <a:latin typeface="Calibri"/>
              <a:cs typeface="Calibri"/>
            </a:endParaRPr>
          </a:p>
          <a:p>
            <a:pPr marL="941069" lvl="1" indent="-228600">
              <a:lnSpc>
                <a:spcPct val="100000"/>
              </a:lnSpc>
              <a:spcBef>
                <a:spcPts val="305"/>
              </a:spcBef>
              <a:buSzPct val="93333"/>
              <a:buFont typeface="Arial"/>
              <a:buChar char="•"/>
              <a:tabLst>
                <a:tab pos="941705" algn="l"/>
              </a:tabLst>
            </a:pPr>
            <a:r>
              <a:rPr sz="1500" dirty="0">
                <a:latin typeface="Calibri"/>
                <a:cs typeface="Calibri"/>
              </a:rPr>
              <a:t>With </a:t>
            </a:r>
            <a:r>
              <a:rPr sz="1500" spc="-10" dirty="0">
                <a:latin typeface="Calibri"/>
                <a:cs typeface="Calibri"/>
              </a:rPr>
              <a:t>~</a:t>
            </a:r>
            <a:r>
              <a:rPr sz="1500" spc="-15" dirty="0">
                <a:latin typeface="Calibri"/>
                <a:cs typeface="Calibri"/>
              </a:rPr>
              <a:t>17</a:t>
            </a:r>
            <a:r>
              <a:rPr sz="1500" spc="-5" dirty="0">
                <a:latin typeface="Calibri"/>
                <a:cs typeface="Calibri"/>
              </a:rPr>
              <a:t>,</a:t>
            </a:r>
            <a:r>
              <a:rPr sz="1500" spc="-20" dirty="0">
                <a:latin typeface="Calibri"/>
                <a:cs typeface="Calibri"/>
              </a:rPr>
              <a:t>0</a:t>
            </a:r>
            <a:r>
              <a:rPr sz="1500" spc="-15" dirty="0">
                <a:latin typeface="Calibri"/>
                <a:cs typeface="Calibri"/>
              </a:rPr>
              <a:t>0</a:t>
            </a:r>
            <a:r>
              <a:rPr sz="1500" spc="-10" dirty="0">
                <a:latin typeface="Calibri"/>
                <a:cs typeface="Calibri"/>
              </a:rPr>
              <a:t>0</a:t>
            </a:r>
            <a:r>
              <a:rPr sz="1500" spc="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cultu</a:t>
            </a:r>
            <a:r>
              <a:rPr sz="1500" spc="-30" dirty="0">
                <a:latin typeface="Calibri"/>
                <a:cs typeface="Calibri"/>
              </a:rPr>
              <a:t>r</a:t>
            </a:r>
            <a:r>
              <a:rPr sz="1500" spc="-10" dirty="0">
                <a:latin typeface="Calibri"/>
                <a:cs typeface="Calibri"/>
              </a:rPr>
              <a:t>es </a:t>
            </a:r>
            <a:r>
              <a:rPr sz="1500" dirty="0">
                <a:latin typeface="Calibri"/>
                <a:cs typeface="Calibri"/>
              </a:rPr>
              <a:t>in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20" dirty="0">
                <a:latin typeface="Calibri"/>
                <a:cs typeface="Calibri"/>
              </a:rPr>
              <a:t>t</a:t>
            </a:r>
            <a:r>
              <a:rPr sz="1500" spc="-5" dirty="0">
                <a:latin typeface="Calibri"/>
                <a:cs typeface="Calibri"/>
              </a:rPr>
              <a:t>o</a:t>
            </a:r>
            <a:r>
              <a:rPr sz="1500" spc="-25" dirty="0">
                <a:latin typeface="Calibri"/>
                <a:cs typeface="Calibri"/>
              </a:rPr>
              <a:t>t</a:t>
            </a:r>
            <a:r>
              <a:rPr sz="1500" dirty="0">
                <a:latin typeface="Calibri"/>
                <a:cs typeface="Calibri"/>
              </a:rPr>
              <a:t>al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it </a:t>
            </a:r>
            <a:r>
              <a:rPr sz="1500" spc="-25" dirty="0">
                <a:latin typeface="Calibri"/>
                <a:cs typeface="Calibri"/>
              </a:rPr>
              <a:t>w</a:t>
            </a:r>
            <a:r>
              <a:rPr sz="1500" dirty="0">
                <a:latin typeface="Calibri"/>
                <a:cs typeface="Calibri"/>
              </a:rPr>
              <a:t>i</a:t>
            </a:r>
            <a:r>
              <a:rPr sz="1500" spc="5" dirty="0">
                <a:latin typeface="Calibri"/>
                <a:cs typeface="Calibri"/>
              </a:rPr>
              <a:t>l</a:t>
            </a:r>
            <a:r>
              <a:rPr sz="1500" dirty="0">
                <a:latin typeface="Calibri"/>
                <a:cs typeface="Calibri"/>
              </a:rPr>
              <a:t>l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spc="-30" dirty="0">
                <a:latin typeface="Calibri"/>
                <a:cs typeface="Calibri"/>
              </a:rPr>
              <a:t>t</a:t>
            </a:r>
            <a:r>
              <a:rPr sz="1500" spc="-10" dirty="0">
                <a:latin typeface="Calibri"/>
                <a:cs typeface="Calibri"/>
              </a:rPr>
              <a:t>a</a:t>
            </a:r>
            <a:r>
              <a:rPr sz="1500" spc="-55" dirty="0">
                <a:latin typeface="Calibri"/>
                <a:cs typeface="Calibri"/>
              </a:rPr>
              <a:t>k</a:t>
            </a:r>
            <a:r>
              <a:rPr sz="1500" spc="-10" dirty="0">
                <a:latin typeface="Calibri"/>
                <a:cs typeface="Calibri"/>
              </a:rPr>
              <a:t>e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15" dirty="0">
                <a:latin typeface="Calibri"/>
                <a:cs typeface="Calibri"/>
              </a:rPr>
              <a:t>100</a:t>
            </a:r>
            <a:r>
              <a:rPr sz="1500" dirty="0">
                <a:latin typeface="Calibri"/>
                <a:cs typeface="Calibri"/>
              </a:rPr>
              <a:t>s</a:t>
            </a:r>
            <a:r>
              <a:rPr sz="1500" spc="2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o</a:t>
            </a:r>
            <a:r>
              <a:rPr sz="1500" dirty="0">
                <a:latin typeface="Calibri"/>
                <a:cs typeface="Calibri"/>
              </a:rPr>
              <a:t>f </a:t>
            </a:r>
            <a:r>
              <a:rPr sz="1500" spc="-35" dirty="0">
                <a:latin typeface="Calibri"/>
                <a:cs typeface="Calibri"/>
              </a:rPr>
              <a:t>y</a:t>
            </a:r>
            <a:r>
              <a:rPr sz="1500" spc="-10" dirty="0">
                <a:latin typeface="Calibri"/>
                <a:cs typeface="Calibri"/>
              </a:rPr>
              <a:t>ea</a:t>
            </a:r>
            <a:r>
              <a:rPr sz="1500" spc="-35" dirty="0">
                <a:latin typeface="Calibri"/>
                <a:cs typeface="Calibri"/>
              </a:rPr>
              <a:t>r</a:t>
            </a:r>
            <a:r>
              <a:rPr sz="1500" dirty="0">
                <a:latin typeface="Calibri"/>
                <a:cs typeface="Calibri"/>
              </a:rPr>
              <a:t>s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spc="-40" dirty="0">
                <a:latin typeface="Calibri"/>
                <a:cs typeface="Calibri"/>
              </a:rPr>
              <a:t>f</a:t>
            </a:r>
            <a:r>
              <a:rPr sz="1500" spc="-15" dirty="0">
                <a:latin typeface="Calibri"/>
                <a:cs typeface="Calibri"/>
              </a:rPr>
              <a:t>o</a:t>
            </a:r>
            <a:r>
              <a:rPr sz="1500" spc="-10" dirty="0">
                <a:latin typeface="Calibri"/>
                <a:cs typeface="Calibri"/>
              </a:rPr>
              <a:t>r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NA</a:t>
            </a:r>
            <a:r>
              <a:rPr sz="1500" spc="-30" dirty="0">
                <a:latin typeface="Calibri"/>
                <a:cs typeface="Calibri"/>
              </a:rPr>
              <a:t>S</a:t>
            </a:r>
            <a:r>
              <a:rPr sz="1500" spc="-10" dirty="0">
                <a:latin typeface="Calibri"/>
                <a:cs typeface="Calibri"/>
              </a:rPr>
              <a:t>A</a:t>
            </a:r>
            <a:r>
              <a:rPr sz="1500" spc="-20" dirty="0">
                <a:latin typeface="Calibri"/>
                <a:cs typeface="Calibri"/>
              </a:rPr>
              <a:t> t</a:t>
            </a:r>
            <a:r>
              <a:rPr sz="1500" dirty="0">
                <a:latin typeface="Calibri"/>
                <a:cs typeface="Calibri"/>
              </a:rPr>
              <a:t>o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deposit.</a:t>
            </a:r>
            <a:endParaRPr sz="1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Font typeface="Calibri"/>
              <a:buAutoNum type="arabicPeriod"/>
              <a:tabLst>
                <a:tab pos="355600" algn="l"/>
              </a:tabLst>
            </a:pPr>
            <a:r>
              <a:rPr sz="1800" dirty="0">
                <a:latin typeface="Calibri"/>
                <a:cs typeface="Calibri"/>
              </a:rPr>
              <a:t>Majo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ty </a:t>
            </a:r>
            <a:r>
              <a:rPr sz="1800" spc="-10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bl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c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ic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ob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ul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u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ll</a:t>
            </a:r>
            <a:r>
              <a:rPr sz="1800" dirty="0">
                <a:latin typeface="Calibri"/>
                <a:cs typeface="Calibri"/>
              </a:rPr>
              <a:t>ec</a:t>
            </a:r>
            <a:r>
              <a:rPr sz="1800" spc="-10" dirty="0">
                <a:latin typeface="Calibri"/>
                <a:cs typeface="Calibri"/>
              </a:rPr>
              <a:t>ti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small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bi</a:t>
            </a:r>
            <a:r>
              <a:rPr sz="1800" b="1" spc="5" dirty="0">
                <a:latin typeface="Calibri"/>
                <a:cs typeface="Calibri"/>
              </a:rPr>
              <a:t>o</a:t>
            </a:r>
            <a:r>
              <a:rPr sz="1800" b="1" dirty="0">
                <a:latin typeface="Calibri"/>
                <a:cs typeface="Calibri"/>
              </a:rPr>
              <a:t>log</a:t>
            </a:r>
            <a:r>
              <a:rPr sz="1800" b="1" spc="-15" dirty="0">
                <a:latin typeface="Calibri"/>
                <a:cs typeface="Calibri"/>
              </a:rPr>
              <a:t>i</a:t>
            </a:r>
            <a:r>
              <a:rPr sz="1800" b="1" spc="-10" dirty="0">
                <a:latin typeface="Calibri"/>
                <a:cs typeface="Calibri"/>
              </a:rPr>
              <a:t>c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15" dirty="0">
                <a:latin typeface="Calibri"/>
                <a:cs typeface="Calibri"/>
              </a:rPr>
              <a:t>l</a:t>
            </a:r>
            <a:r>
              <a:rPr sz="1800" b="1" dirty="0">
                <a:latin typeface="Calibri"/>
                <a:cs typeface="Calibri"/>
              </a:rPr>
              <a:t>ly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i</a:t>
            </a:r>
            <a:r>
              <a:rPr sz="1800" b="1" spc="-5" dirty="0">
                <a:latin typeface="Calibri"/>
                <a:cs typeface="Calibri"/>
              </a:rPr>
              <a:t>ch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sp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cifi</a:t>
            </a:r>
            <a:r>
              <a:rPr sz="1800" b="1" spc="1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 marL="1398270" lvl="1" indent="-228600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1398905" algn="l"/>
              </a:tabLst>
            </a:pP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.</a:t>
            </a:r>
            <a:r>
              <a:rPr sz="1400" spc="-20" dirty="0">
                <a:latin typeface="Calibri"/>
                <a:cs typeface="Calibri"/>
              </a:rPr>
              <a:t>c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spc="5" dirty="0">
                <a:latin typeface="Calibri"/>
                <a:cs typeface="Calibri"/>
              </a:rPr>
              <a:t>l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spc="-5" dirty="0">
                <a:latin typeface="Calibri"/>
                <a:cs typeface="Calibri"/>
              </a:rPr>
              <a:t>oc</a:t>
            </a:r>
            <a:r>
              <a:rPr sz="1400" dirty="0">
                <a:latin typeface="Calibri"/>
                <a:cs typeface="Calibri"/>
              </a:rPr>
              <a:t>k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25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er-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~</a:t>
            </a:r>
            <a:r>
              <a:rPr sz="1400" spc="-10" dirty="0">
                <a:latin typeface="Calibri"/>
                <a:cs typeface="Calibri"/>
              </a:rPr>
              <a:t>2</a:t>
            </a:r>
            <a:r>
              <a:rPr sz="1400" dirty="0">
                <a:latin typeface="Calibri"/>
                <a:cs typeface="Calibri"/>
              </a:rPr>
              <a:t>,</a:t>
            </a:r>
            <a:r>
              <a:rPr sz="1400" spc="-10" dirty="0">
                <a:latin typeface="Calibri"/>
                <a:cs typeface="Calibri"/>
              </a:rPr>
              <a:t>5</a:t>
            </a:r>
            <a:r>
              <a:rPr sz="1400" dirty="0">
                <a:latin typeface="Calibri"/>
                <a:cs typeface="Calibri"/>
              </a:rPr>
              <a:t>00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ai</a:t>
            </a:r>
            <a:r>
              <a:rPr sz="1400" spc="-5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1398270" lvl="1" indent="-2286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1398905" algn="l"/>
              </a:tabLst>
            </a:pPr>
            <a:r>
              <a:rPr sz="1400" dirty="0">
                <a:latin typeface="Calibri"/>
                <a:cs typeface="Calibri"/>
              </a:rPr>
              <a:t>Ba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illus</a:t>
            </a:r>
            <a:r>
              <a:rPr sz="1400" spc="-5" dirty="0">
                <a:latin typeface="Calibri"/>
                <a:cs typeface="Calibri"/>
              </a:rPr>
              <a:t> S</a:t>
            </a:r>
            <a:r>
              <a:rPr sz="1400" spc="-20" dirty="0">
                <a:latin typeface="Calibri"/>
                <a:cs typeface="Calibri"/>
              </a:rPr>
              <a:t>t</a:t>
            </a:r>
            <a:r>
              <a:rPr sz="1400" spc="-5" dirty="0">
                <a:latin typeface="Calibri"/>
                <a:cs typeface="Calibri"/>
              </a:rPr>
              <a:t>oc</a:t>
            </a:r>
            <a:r>
              <a:rPr sz="1400" dirty="0">
                <a:latin typeface="Calibri"/>
                <a:cs typeface="Calibri"/>
              </a:rPr>
              <a:t>k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25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er-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2</a:t>
            </a:r>
            <a:r>
              <a:rPr sz="1400" spc="-10" dirty="0">
                <a:latin typeface="Calibri"/>
                <a:cs typeface="Calibri"/>
              </a:rPr>
              <a:t>,</a:t>
            </a:r>
            <a:r>
              <a:rPr sz="1400" dirty="0">
                <a:latin typeface="Calibri"/>
                <a:cs typeface="Calibri"/>
              </a:rPr>
              <a:t>4</a:t>
            </a:r>
            <a:r>
              <a:rPr sz="1400" spc="-10" dirty="0">
                <a:latin typeface="Calibri"/>
                <a:cs typeface="Calibri"/>
              </a:rPr>
              <a:t>3</a:t>
            </a:r>
            <a:r>
              <a:rPr sz="1400" dirty="0">
                <a:latin typeface="Calibri"/>
                <a:cs typeface="Calibri"/>
              </a:rPr>
              <a:t>9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ai</a:t>
            </a:r>
            <a:r>
              <a:rPr sz="1400" spc="-5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1398270" lvl="1" indent="-228600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1398905" algn="l"/>
              </a:tabLst>
            </a:pPr>
            <a:r>
              <a:rPr sz="1400" spc="-5" dirty="0">
                <a:latin typeface="Calibri"/>
                <a:cs typeface="Calibri"/>
              </a:rPr>
              <a:t>P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1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f</a:t>
            </a:r>
            <a:r>
              <a:rPr sz="1400" dirty="0">
                <a:latin typeface="Calibri"/>
                <a:cs typeface="Calibri"/>
              </a:rPr>
              <a:t>f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0" dirty="0">
                <a:latin typeface="Calibri"/>
                <a:cs typeface="Calibri"/>
              </a:rPr>
              <a:t>Y</a:t>
            </a:r>
            <a:r>
              <a:rPr sz="1400" dirty="0">
                <a:latin typeface="Calibri"/>
                <a:cs typeface="Calibri"/>
              </a:rPr>
              <a:t>ea</a:t>
            </a:r>
            <a:r>
              <a:rPr sz="1400" spc="-15" dirty="0">
                <a:latin typeface="Calibri"/>
                <a:cs typeface="Calibri"/>
              </a:rPr>
              <a:t>s</a:t>
            </a:r>
            <a:r>
              <a:rPr sz="1400" dirty="0">
                <a:latin typeface="Calibri"/>
                <a:cs typeface="Calibri"/>
              </a:rPr>
              <a:t>t </a:t>
            </a:r>
            <a:r>
              <a:rPr sz="1400" spc="-5" dirty="0">
                <a:latin typeface="Calibri"/>
                <a:cs typeface="Calibri"/>
              </a:rPr>
              <a:t>Co</a:t>
            </a:r>
            <a:r>
              <a:rPr sz="1400" spc="5" dirty="0">
                <a:latin typeface="Calibri"/>
                <a:cs typeface="Calibri"/>
              </a:rPr>
              <a:t>l</a:t>
            </a:r>
            <a:r>
              <a:rPr sz="1400" dirty="0">
                <a:latin typeface="Calibri"/>
                <a:cs typeface="Calibri"/>
              </a:rPr>
              <a:t>le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tio</a:t>
            </a:r>
            <a:r>
              <a:rPr sz="1400" spc="-5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6</a:t>
            </a:r>
            <a:r>
              <a:rPr sz="1400" spc="-10" dirty="0">
                <a:latin typeface="Calibri"/>
                <a:cs typeface="Calibri"/>
              </a:rPr>
              <a:t>,</a:t>
            </a:r>
            <a:r>
              <a:rPr sz="1400" dirty="0">
                <a:latin typeface="Calibri"/>
                <a:cs typeface="Calibri"/>
              </a:rPr>
              <a:t>0</a:t>
            </a:r>
            <a:r>
              <a:rPr sz="1400" spc="-10" dirty="0">
                <a:latin typeface="Calibri"/>
                <a:cs typeface="Calibri"/>
              </a:rPr>
              <a:t>0</a:t>
            </a:r>
            <a:r>
              <a:rPr sz="1400" dirty="0">
                <a:latin typeface="Calibri"/>
                <a:cs typeface="Calibri"/>
              </a:rPr>
              <a:t>0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ai</a:t>
            </a:r>
            <a:r>
              <a:rPr sz="1400" spc="-5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368935" indent="-342900">
              <a:lnSpc>
                <a:spcPct val="100000"/>
              </a:lnSpc>
              <a:spcBef>
                <a:spcPts val="259"/>
              </a:spcBef>
              <a:buFont typeface="Calibri"/>
              <a:buAutoNum type="arabicPeriod"/>
              <a:tabLst>
                <a:tab pos="369570" algn="l"/>
              </a:tabLst>
            </a:pPr>
            <a:r>
              <a:rPr sz="1800" spc="-20" dirty="0">
                <a:latin typeface="Calibri"/>
                <a:cs typeface="Calibri"/>
              </a:rPr>
              <a:t>Comm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mi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obia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ultu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ect</a:t>
            </a:r>
            <a:r>
              <a:rPr sz="1800" spc="-2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</a:t>
            </a:r>
            <a:r>
              <a:rPr sz="1800" spc="-16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CC</a:t>
            </a:r>
            <a:r>
              <a:rPr sz="1800" dirty="0">
                <a:latin typeface="Calibri"/>
                <a:cs typeface="Calibri"/>
              </a:rPr>
              <a:t>)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ac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ly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c</a:t>
            </a:r>
            <a:r>
              <a:rPr sz="1800" b="1" dirty="0">
                <a:latin typeface="Calibri"/>
                <a:cs typeface="Calibri"/>
              </a:rPr>
              <a:t>om</a:t>
            </a:r>
            <a:r>
              <a:rPr sz="1800" b="1" spc="-5" dirty="0">
                <a:latin typeface="Calibri"/>
                <a:cs typeface="Calibri"/>
              </a:rPr>
              <a:t>m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-5" dirty="0">
                <a:latin typeface="Calibri"/>
                <a:cs typeface="Calibri"/>
              </a:rPr>
              <a:t>c</a:t>
            </a:r>
            <a:r>
              <a:rPr sz="1800" b="1" spc="-10" dirty="0">
                <a:latin typeface="Calibri"/>
                <a:cs typeface="Calibri"/>
              </a:rPr>
              <a:t>ial</a:t>
            </a:r>
            <a:r>
              <a:rPr sz="1800" b="1" spc="-15" dirty="0">
                <a:latin typeface="Calibri"/>
                <a:cs typeface="Calibri"/>
              </a:rPr>
              <a:t>l</a:t>
            </a:r>
            <a:r>
              <a:rPr sz="1800" b="1" spc="-10" dirty="0">
                <a:latin typeface="Calibri"/>
                <a:cs typeface="Calibri"/>
              </a:rPr>
              <a:t>y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ele</a:t>
            </a:r>
            <a:r>
              <a:rPr sz="1800" b="1" spc="-30" dirty="0">
                <a:latin typeface="Calibri"/>
                <a:cs typeface="Calibri"/>
              </a:rPr>
              <a:t>v</a:t>
            </a:r>
            <a:r>
              <a:rPr sz="1800" b="1" spc="-10" dirty="0">
                <a:latin typeface="Calibri"/>
                <a:cs typeface="Calibri"/>
              </a:rPr>
              <a:t>a</a:t>
            </a:r>
            <a:r>
              <a:rPr sz="1800" b="1" spc="-30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t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mi</a:t>
            </a:r>
            <a:r>
              <a:rPr sz="1800" b="1" spc="5" dirty="0">
                <a:latin typeface="Calibri"/>
                <a:cs typeface="Calibri"/>
              </a:rPr>
              <a:t>c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b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25" dirty="0">
                <a:latin typeface="Calibri"/>
                <a:cs typeface="Calibri"/>
              </a:rPr>
              <a:t>s</a:t>
            </a:r>
            <a:r>
              <a:rPr sz="1800" b="1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marL="368935" marR="114935" indent="-342900">
              <a:lnSpc>
                <a:spcPts val="1939"/>
              </a:lnSpc>
              <a:spcBef>
                <a:spcPts val="535"/>
              </a:spcBef>
              <a:buFont typeface="Calibri"/>
              <a:buAutoNum type="arabicPeriod"/>
              <a:tabLst>
                <a:tab pos="369570" algn="l"/>
              </a:tabLst>
            </a:pPr>
            <a:r>
              <a:rPr sz="1800" spc="-5" dirty="0">
                <a:latin typeface="Calibri"/>
                <a:cs typeface="Calibri"/>
              </a:rPr>
              <a:t>Depo</a:t>
            </a:r>
            <a:r>
              <a:rPr sz="1800" spc="5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mi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obia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isol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25" dirty="0">
                <a:latin typeface="Calibri"/>
                <a:cs typeface="Calibri"/>
              </a:rPr>
              <a:t>c</a:t>
            </a:r>
            <a:r>
              <a:rPr sz="1800" spc="-20" dirty="0">
                <a:latin typeface="Calibri"/>
                <a:cs typeface="Calibri"/>
              </a:rPr>
              <a:t>omm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mi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obia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ultu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ect</a:t>
            </a:r>
            <a:r>
              <a:rPr sz="1800" spc="-2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6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C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~6</a:t>
            </a:r>
            <a:r>
              <a:rPr sz="1800" spc="-10" dirty="0">
                <a:latin typeface="Calibri"/>
                <a:cs typeface="Calibri"/>
              </a:rPr>
              <a:t>8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M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 </a:t>
            </a:r>
            <a:r>
              <a:rPr sz="1800" spc="-10" dirty="0">
                <a:latin typeface="Calibri"/>
                <a:cs typeface="Calibri"/>
              </a:rPr>
              <a:t>the</a:t>
            </a:r>
            <a:r>
              <a:rPr sz="1800" spc="-35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not an 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co</a:t>
            </a:r>
            <a:r>
              <a:rPr sz="1800" b="1" spc="-5" dirty="0">
                <a:latin typeface="Calibri"/>
                <a:cs typeface="Calibri"/>
              </a:rPr>
              <a:t>n</a:t>
            </a:r>
            <a:r>
              <a:rPr sz="1800" b="1" spc="-15" dirty="0">
                <a:latin typeface="Calibri"/>
                <a:cs typeface="Calibri"/>
              </a:rPr>
              <a:t>omi</a:t>
            </a:r>
            <a:r>
              <a:rPr sz="1800" b="1" spc="-10" dirty="0">
                <a:latin typeface="Calibri"/>
                <a:cs typeface="Calibri"/>
              </a:rPr>
              <a:t>ca</a:t>
            </a:r>
            <a:r>
              <a:rPr sz="1800" b="1" spc="-20" dirty="0">
                <a:latin typeface="Calibri"/>
                <a:cs typeface="Calibri"/>
              </a:rPr>
              <a:t>l</a:t>
            </a:r>
            <a:r>
              <a:rPr sz="1800" b="1" spc="-10" dirty="0">
                <a:latin typeface="Calibri"/>
                <a:cs typeface="Calibri"/>
              </a:rPr>
              <a:t>ly</a:t>
            </a:r>
            <a:r>
              <a:rPr sz="1800" b="1" spc="-15" dirty="0">
                <a:latin typeface="Calibri"/>
                <a:cs typeface="Calibri"/>
              </a:rPr>
              <a:t> viabl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optio</a:t>
            </a:r>
            <a:r>
              <a:rPr sz="1800" b="1" spc="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808207" y="99060"/>
            <a:ext cx="1325879" cy="1046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16103"/>
            <a:ext cx="11729719" cy="947567"/>
          </a:xfrm>
          <a:prstGeom prst="rect">
            <a:avLst/>
          </a:prstGeom>
        </p:spPr>
        <p:txBody>
          <a:bodyPr vert="horz" wrap="square" lIns="0" tIns="328803" rIns="0" bIns="0" rtlCol="0">
            <a:spAutoFit/>
          </a:bodyPr>
          <a:lstStyle/>
          <a:p>
            <a:pPr marL="281940">
              <a:lnSpc>
                <a:spcPct val="100000"/>
              </a:lnSpc>
            </a:pPr>
            <a:r>
              <a:rPr lang="en-US" sz="4000" b="0" spc="-35" dirty="0">
                <a:solidFill>
                  <a:srgbClr val="4471C4"/>
                </a:solidFill>
                <a:latin typeface="Calibri Light"/>
                <a:cs typeface="Calibri Light"/>
              </a:rPr>
              <a:t>Agenda</a:t>
            </a:r>
            <a:endParaRPr sz="40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99589"/>
            <a:ext cx="10133330" cy="23083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2975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2600" spc="-5" dirty="0">
                <a:latin typeface="Calibri"/>
                <a:cs typeface="Calibri"/>
              </a:rPr>
              <a:t>NMCC mission statement</a:t>
            </a:r>
          </a:p>
          <a:p>
            <a:pPr marL="241300" indent="-228600">
              <a:lnSpc>
                <a:spcPts val="2975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2600" spc="-5" dirty="0">
                <a:latin typeface="Calibri"/>
                <a:cs typeface="Calibri"/>
              </a:rPr>
              <a:t>NASA microbial collections across institutions and Technical Capabilities</a:t>
            </a:r>
          </a:p>
          <a:p>
            <a:pPr marL="241300" indent="-228600">
              <a:lnSpc>
                <a:spcPts val="2975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2600" dirty="0">
                <a:latin typeface="Calibri"/>
                <a:cs typeface="Calibri"/>
              </a:rPr>
              <a:t>Strategic Benefits to NASA</a:t>
            </a:r>
          </a:p>
          <a:p>
            <a:pPr marL="241300" indent="-228600">
              <a:lnSpc>
                <a:spcPts val="2975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2600" dirty="0">
                <a:latin typeface="Calibri"/>
                <a:cs typeface="Calibri"/>
              </a:rPr>
              <a:t>NMCC working group</a:t>
            </a:r>
          </a:p>
          <a:p>
            <a:pPr marL="241300" indent="-228600">
              <a:lnSpc>
                <a:spcPts val="2975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2600" dirty="0">
                <a:latin typeface="Calibri"/>
                <a:cs typeface="Calibri"/>
              </a:rPr>
              <a:t>Current Status: NMCC Phase I and Next Steps</a:t>
            </a:r>
          </a:p>
          <a:p>
            <a:pPr marL="241300" indent="-228600">
              <a:lnSpc>
                <a:spcPts val="2975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2600" dirty="0">
                <a:latin typeface="Calibri"/>
                <a:cs typeface="Calibri"/>
              </a:rPr>
              <a:t>Risks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90859" y="175260"/>
            <a:ext cx="1325879" cy="1045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85710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7159" rIns="0" bIns="0" rtlCol="0">
            <a:spAutoFit/>
          </a:bodyPr>
          <a:lstStyle/>
          <a:p>
            <a:pPr marL="180975">
              <a:lnSpc>
                <a:spcPct val="100000"/>
              </a:lnSpc>
            </a:pPr>
            <a:r>
              <a:rPr sz="4000" spc="-30" dirty="0"/>
              <a:t>NMCC</a:t>
            </a:r>
            <a:r>
              <a:rPr sz="4000" spc="5" dirty="0"/>
              <a:t> </a:t>
            </a:r>
            <a:r>
              <a:rPr sz="4000" spc="-25" dirty="0"/>
              <a:t>P</a:t>
            </a:r>
            <a:r>
              <a:rPr sz="4000" spc="-70" dirty="0"/>
              <a:t>r</a:t>
            </a:r>
            <a:r>
              <a:rPr sz="4000" spc="-30" dirty="0"/>
              <a:t>op</a:t>
            </a:r>
            <a:r>
              <a:rPr sz="4000" spc="-15" dirty="0"/>
              <a:t>o</a:t>
            </a:r>
            <a:r>
              <a:rPr sz="4000" spc="-25" dirty="0"/>
              <a:t>sed</a:t>
            </a:r>
            <a:r>
              <a:rPr sz="4000" dirty="0"/>
              <a:t> </a:t>
            </a:r>
            <a:r>
              <a:rPr sz="4000" spc="-20" dirty="0"/>
              <a:t>Miss</a:t>
            </a:r>
            <a:r>
              <a:rPr sz="4000" spc="-25" dirty="0"/>
              <a:t>i</a:t>
            </a:r>
            <a:r>
              <a:rPr sz="4000" spc="-30" dirty="0"/>
              <a:t>o</a:t>
            </a:r>
            <a:r>
              <a:rPr sz="4000" spc="-25" dirty="0"/>
              <a:t>n</a:t>
            </a:r>
            <a:r>
              <a:rPr sz="4000" spc="10" dirty="0"/>
              <a:t> </a:t>
            </a:r>
            <a:r>
              <a:rPr sz="4000" spc="-25" dirty="0"/>
              <a:t>S</a:t>
            </a:r>
            <a:r>
              <a:rPr sz="4000" spc="-55" dirty="0"/>
              <a:t>ta</a:t>
            </a:r>
            <a:r>
              <a:rPr sz="4000" spc="-60" dirty="0"/>
              <a:t>t</a:t>
            </a:r>
            <a:r>
              <a:rPr sz="4000" spc="-25" dirty="0"/>
              <a:t>eme</a:t>
            </a:r>
            <a:r>
              <a:rPr sz="4000" spc="-60" dirty="0"/>
              <a:t>n</a:t>
            </a:r>
            <a:r>
              <a:rPr sz="4000" spc="-15" dirty="0"/>
              <a:t>t: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0690859" y="115823"/>
            <a:ext cx="1325879" cy="10454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23163" y="1234739"/>
            <a:ext cx="11022965" cy="3154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20"/>
              </a:lnSpc>
            </a:pPr>
            <a:r>
              <a:rPr sz="2800" spc="-20" dirty="0">
                <a:latin typeface="Arial"/>
                <a:cs typeface="Arial"/>
              </a:rPr>
              <a:t>NA</a:t>
            </a:r>
            <a:r>
              <a:rPr sz="2800" spc="-35" dirty="0">
                <a:latin typeface="Arial"/>
                <a:cs typeface="Arial"/>
              </a:rPr>
              <a:t>S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Mic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-15" dirty="0">
                <a:latin typeface="Arial"/>
                <a:cs typeface="Arial"/>
              </a:rPr>
              <a:t>b</a:t>
            </a:r>
            <a:r>
              <a:rPr sz="2800" spc="-10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l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Cul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u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Col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cti</a:t>
            </a:r>
            <a:r>
              <a:rPr sz="2800" spc="-15" dirty="0">
                <a:latin typeface="Arial"/>
                <a:cs typeface="Arial"/>
              </a:rPr>
              <a:t>o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(NMCC)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will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b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10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spc="-5" dirty="0">
                <a:latin typeface="Arial"/>
                <a:cs typeface="Arial"/>
              </a:rPr>
              <a:t> t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-15" dirty="0">
                <a:latin typeface="Arial"/>
                <a:cs typeface="Arial"/>
              </a:rPr>
              <a:t>get</a:t>
            </a:r>
            <a:r>
              <a:rPr sz="2800" spc="-10" dirty="0">
                <a:latin typeface="Arial"/>
                <a:cs typeface="Arial"/>
              </a:rPr>
              <a:t>h</a:t>
            </a:r>
            <a:r>
              <a:rPr sz="2800" spc="-15" dirty="0">
                <a:latin typeface="Arial"/>
                <a:cs typeface="Arial"/>
              </a:rPr>
              <a:t>er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mu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10" dirty="0">
                <a:latin typeface="Arial"/>
                <a:cs typeface="Arial"/>
              </a:rPr>
              <a:t>ti</a:t>
            </a:r>
            <a:r>
              <a:rPr sz="2800" spc="-15" dirty="0">
                <a:latin typeface="Arial"/>
                <a:cs typeface="Arial"/>
              </a:rPr>
              <a:t>ple</a:t>
            </a:r>
            <a:r>
              <a:rPr sz="2800" spc="-20" dirty="0">
                <a:latin typeface="Arial"/>
                <a:cs typeface="Arial"/>
              </a:rPr>
              <a:t> NA</a:t>
            </a:r>
            <a:r>
              <a:rPr sz="2800" spc="-35" dirty="0">
                <a:latin typeface="Arial"/>
                <a:cs typeface="Arial"/>
              </a:rPr>
              <a:t>S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cent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rs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for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an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ze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50" dirty="0">
                <a:latin typeface="Arial"/>
                <a:cs typeface="Arial"/>
              </a:rPr>
              <a:t>f</a:t>
            </a:r>
            <a:r>
              <a:rPr sz="2800" spc="-15" dirty="0">
                <a:latin typeface="Arial"/>
                <a:cs typeface="Arial"/>
              </a:rPr>
              <a:t>fo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to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-10" dirty="0">
                <a:latin typeface="Arial"/>
                <a:cs typeface="Arial"/>
              </a:rPr>
              <a:t>y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em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tic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10" dirty="0">
                <a:latin typeface="Arial"/>
                <a:cs typeface="Arial"/>
              </a:rPr>
              <a:t>ly:</a:t>
            </a:r>
            <a:endParaRPr sz="2800" dirty="0">
              <a:latin typeface="Arial"/>
              <a:cs typeface="Arial"/>
            </a:endParaRPr>
          </a:p>
          <a:p>
            <a:pPr marL="927100" indent="-457200">
              <a:lnSpc>
                <a:spcPct val="100000"/>
              </a:lnSpc>
              <a:spcBef>
                <a:spcPts val="175"/>
              </a:spcBef>
              <a:buFont typeface="Arial"/>
              <a:buChar char="•"/>
              <a:tabLst>
                <a:tab pos="927735" algn="l"/>
              </a:tabLst>
            </a:pPr>
            <a:r>
              <a:rPr sz="2400" dirty="0">
                <a:latin typeface="Arial"/>
                <a:cs typeface="Arial"/>
              </a:rPr>
              <a:t>doc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ment,</a:t>
            </a:r>
          </a:p>
          <a:p>
            <a:pPr marL="927100" indent="-4572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927735" algn="l"/>
              </a:tabLst>
            </a:pP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entif</a:t>
            </a:r>
            <a:r>
              <a:rPr sz="2400" spc="-18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,</a:t>
            </a:r>
          </a:p>
          <a:p>
            <a:pPr marL="927100" indent="-4572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927735" algn="l"/>
              </a:tabLst>
            </a:pPr>
            <a:r>
              <a:rPr sz="2400" dirty="0">
                <a:latin typeface="Arial"/>
                <a:cs typeface="Arial"/>
              </a:rPr>
              <a:t>provide a mea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5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or 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ong-term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preservation,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</a:p>
          <a:p>
            <a:pPr marL="927100" indent="-457200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927735" algn="l"/>
              </a:tabLst>
            </a:pPr>
            <a:r>
              <a:rPr sz="2400" dirty="0">
                <a:latin typeface="Arial"/>
                <a:cs typeface="Arial"/>
              </a:rPr>
              <a:t>provide access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ty</a:t>
            </a:r>
          </a:p>
          <a:p>
            <a:pPr marL="12700" marR="953769">
              <a:lnSpc>
                <a:spcPts val="3020"/>
              </a:lnSpc>
              <a:spcBef>
                <a:spcPts val="535"/>
              </a:spcBef>
            </a:pPr>
            <a:r>
              <a:rPr sz="2800" spc="-15" dirty="0">
                <a:latin typeface="Arial"/>
                <a:cs typeface="Arial"/>
              </a:rPr>
              <a:t>to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mic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-15" dirty="0">
                <a:latin typeface="Arial"/>
                <a:cs typeface="Arial"/>
              </a:rPr>
              <a:t>b</a:t>
            </a:r>
            <a:r>
              <a:rPr sz="2800" spc="-10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l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is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15" dirty="0">
                <a:latin typeface="Arial"/>
                <a:cs typeface="Arial"/>
              </a:rPr>
              <a:t>at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ated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f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om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NA</a:t>
            </a:r>
            <a:r>
              <a:rPr sz="2800" spc="-35" dirty="0">
                <a:latin typeface="Arial"/>
                <a:cs typeface="Arial"/>
              </a:rPr>
              <a:t>S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mis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spc="-10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ons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-5" dirty="0">
                <a:latin typeface="Arial"/>
                <a:cs typeface="Arial"/>
              </a:rPr>
              <a:t> f</a:t>
            </a:r>
            <a:r>
              <a:rPr sz="2800" spc="-20" dirty="0">
                <a:latin typeface="Arial"/>
                <a:cs typeface="Arial"/>
              </a:rPr>
              <a:t>u</a:t>
            </a:r>
            <a:r>
              <a:rPr sz="2800" spc="-1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-10" dirty="0">
                <a:latin typeface="Arial"/>
                <a:cs typeface="Arial"/>
              </a:rPr>
              <a:t> r</a:t>
            </a:r>
            <a:r>
              <a:rPr sz="2800" spc="-15" dirty="0">
                <a:latin typeface="Arial"/>
                <a:cs typeface="Arial"/>
              </a:rPr>
              <a:t>ese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ch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c</a:t>
            </a:r>
            <a:r>
              <a:rPr sz="2800" spc="-10" dirty="0">
                <a:latin typeface="Arial"/>
                <a:cs typeface="Arial"/>
              </a:rPr>
              <a:t>tivit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s.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26152" y="4122420"/>
            <a:ext cx="3708400" cy="2184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45508" y="5364479"/>
            <a:ext cx="786765" cy="368935"/>
          </a:xfrm>
          <a:custGeom>
            <a:avLst/>
            <a:gdLst/>
            <a:ahLst/>
            <a:cxnLst/>
            <a:rect l="l" t="t" r="r" b="b"/>
            <a:pathLst>
              <a:path w="786764" h="368935">
                <a:moveTo>
                  <a:pt x="724915" y="0"/>
                </a:moveTo>
                <a:lnTo>
                  <a:pt x="49242" y="1219"/>
                </a:lnTo>
                <a:lnTo>
                  <a:pt x="14096" y="22327"/>
                </a:lnTo>
                <a:lnTo>
                  <a:pt x="0" y="61468"/>
                </a:lnTo>
                <a:lnTo>
                  <a:pt x="1219" y="319576"/>
                </a:lnTo>
                <a:lnTo>
                  <a:pt x="22327" y="354723"/>
                </a:lnTo>
                <a:lnTo>
                  <a:pt x="61467" y="368808"/>
                </a:lnTo>
                <a:lnTo>
                  <a:pt x="737141" y="367589"/>
                </a:lnTo>
                <a:lnTo>
                  <a:pt x="772287" y="346496"/>
                </a:lnTo>
                <a:lnTo>
                  <a:pt x="786383" y="307340"/>
                </a:lnTo>
                <a:lnTo>
                  <a:pt x="785164" y="49242"/>
                </a:lnTo>
                <a:lnTo>
                  <a:pt x="764056" y="14096"/>
                </a:lnTo>
                <a:lnTo>
                  <a:pt x="724915" y="0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03191" y="4614671"/>
            <a:ext cx="786765" cy="368935"/>
          </a:xfrm>
          <a:custGeom>
            <a:avLst/>
            <a:gdLst/>
            <a:ahLst/>
            <a:cxnLst/>
            <a:rect l="l" t="t" r="r" b="b"/>
            <a:pathLst>
              <a:path w="786764" h="368935">
                <a:moveTo>
                  <a:pt x="724916" y="0"/>
                </a:moveTo>
                <a:lnTo>
                  <a:pt x="49242" y="1219"/>
                </a:lnTo>
                <a:lnTo>
                  <a:pt x="14096" y="22327"/>
                </a:lnTo>
                <a:lnTo>
                  <a:pt x="0" y="61467"/>
                </a:lnTo>
                <a:lnTo>
                  <a:pt x="1219" y="319565"/>
                </a:lnTo>
                <a:lnTo>
                  <a:pt x="22327" y="354711"/>
                </a:lnTo>
                <a:lnTo>
                  <a:pt x="61468" y="368807"/>
                </a:lnTo>
                <a:lnTo>
                  <a:pt x="737141" y="367588"/>
                </a:lnTo>
                <a:lnTo>
                  <a:pt x="772287" y="346480"/>
                </a:lnTo>
                <a:lnTo>
                  <a:pt x="786384" y="307339"/>
                </a:lnTo>
                <a:lnTo>
                  <a:pt x="785164" y="49242"/>
                </a:lnTo>
                <a:lnTo>
                  <a:pt x="764056" y="14096"/>
                </a:lnTo>
                <a:lnTo>
                  <a:pt x="724916" y="0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15328" y="5986271"/>
            <a:ext cx="786765" cy="370840"/>
          </a:xfrm>
          <a:custGeom>
            <a:avLst/>
            <a:gdLst/>
            <a:ahLst/>
            <a:cxnLst/>
            <a:rect l="l" t="t" r="r" b="b"/>
            <a:pathLst>
              <a:path w="786765" h="370839">
                <a:moveTo>
                  <a:pt x="724662" y="0"/>
                </a:moveTo>
                <a:lnTo>
                  <a:pt x="49102" y="1294"/>
                </a:lnTo>
                <a:lnTo>
                  <a:pt x="14049" y="22535"/>
                </a:lnTo>
                <a:lnTo>
                  <a:pt x="0" y="61721"/>
                </a:lnTo>
                <a:lnTo>
                  <a:pt x="1296" y="321244"/>
                </a:lnTo>
                <a:lnTo>
                  <a:pt x="22557" y="356298"/>
                </a:lnTo>
                <a:lnTo>
                  <a:pt x="61722" y="370331"/>
                </a:lnTo>
                <a:lnTo>
                  <a:pt x="737281" y="369037"/>
                </a:lnTo>
                <a:lnTo>
                  <a:pt x="772334" y="347796"/>
                </a:lnTo>
                <a:lnTo>
                  <a:pt x="786383" y="308609"/>
                </a:lnTo>
                <a:lnTo>
                  <a:pt x="785087" y="49087"/>
                </a:lnTo>
                <a:lnTo>
                  <a:pt x="763826" y="14033"/>
                </a:lnTo>
                <a:lnTo>
                  <a:pt x="724662" y="0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00059" y="5711952"/>
            <a:ext cx="786765" cy="368935"/>
          </a:xfrm>
          <a:custGeom>
            <a:avLst/>
            <a:gdLst/>
            <a:ahLst/>
            <a:cxnLst/>
            <a:rect l="l" t="t" r="r" b="b"/>
            <a:pathLst>
              <a:path w="786765" h="368935">
                <a:moveTo>
                  <a:pt x="724916" y="0"/>
                </a:moveTo>
                <a:lnTo>
                  <a:pt x="49242" y="1218"/>
                </a:lnTo>
                <a:lnTo>
                  <a:pt x="14096" y="22311"/>
                </a:lnTo>
                <a:lnTo>
                  <a:pt x="0" y="61468"/>
                </a:lnTo>
                <a:lnTo>
                  <a:pt x="1219" y="319576"/>
                </a:lnTo>
                <a:lnTo>
                  <a:pt x="22327" y="354723"/>
                </a:lnTo>
                <a:lnTo>
                  <a:pt x="61468" y="368808"/>
                </a:lnTo>
                <a:lnTo>
                  <a:pt x="737141" y="367589"/>
                </a:lnTo>
                <a:lnTo>
                  <a:pt x="772287" y="346496"/>
                </a:lnTo>
                <a:lnTo>
                  <a:pt x="786384" y="307340"/>
                </a:lnTo>
                <a:lnTo>
                  <a:pt x="785164" y="49231"/>
                </a:lnTo>
                <a:lnTo>
                  <a:pt x="764056" y="14084"/>
                </a:lnTo>
                <a:lnTo>
                  <a:pt x="724916" y="0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626609" y="5440324"/>
            <a:ext cx="4024629" cy="8775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JPL</a:t>
            </a: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575"/>
              </a:spcBef>
            </a:pPr>
            <a:r>
              <a:rPr sz="1800" spc="-25" dirty="0">
                <a:latin typeface="Calibri"/>
                <a:cs typeface="Calibri"/>
              </a:rPr>
              <a:t>K</a:t>
            </a:r>
            <a:r>
              <a:rPr sz="1800" spc="-5" dirty="0">
                <a:latin typeface="Calibri"/>
                <a:cs typeface="Calibri"/>
              </a:rPr>
              <a:t>SC</a:t>
            </a:r>
            <a:endParaRPr sz="1800">
              <a:latin typeface="Calibri"/>
              <a:cs typeface="Calibri"/>
            </a:endParaRPr>
          </a:p>
          <a:p>
            <a:pPr marL="2381885">
              <a:lnSpc>
                <a:spcPct val="100000"/>
              </a:lnSpc>
              <a:spcBef>
                <a:spcPts val="10"/>
              </a:spcBef>
            </a:pPr>
            <a:r>
              <a:rPr sz="1800" dirty="0">
                <a:latin typeface="Calibri"/>
                <a:cs typeface="Calibri"/>
              </a:rPr>
              <a:t>JSC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56659" y="4695952"/>
            <a:ext cx="5683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AM</a:t>
            </a:r>
            <a:r>
              <a:rPr sz="1800" spc="-3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143500" y="4942332"/>
            <a:ext cx="220979" cy="1752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34000" y="5263896"/>
            <a:ext cx="220979" cy="1752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69607" y="5623559"/>
            <a:ext cx="222503" cy="1752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26680" y="5823203"/>
            <a:ext cx="222503" cy="1752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505443" y="4733544"/>
            <a:ext cx="2353310" cy="368935"/>
          </a:xfrm>
          <a:custGeom>
            <a:avLst/>
            <a:gdLst/>
            <a:ahLst/>
            <a:cxnLst/>
            <a:rect l="l" t="t" r="r" b="b"/>
            <a:pathLst>
              <a:path w="2353309" h="368935">
                <a:moveTo>
                  <a:pt x="2291587" y="0"/>
                </a:moveTo>
                <a:lnTo>
                  <a:pt x="49242" y="1219"/>
                </a:lnTo>
                <a:lnTo>
                  <a:pt x="14096" y="22327"/>
                </a:lnTo>
                <a:lnTo>
                  <a:pt x="0" y="61467"/>
                </a:lnTo>
                <a:lnTo>
                  <a:pt x="1219" y="319565"/>
                </a:lnTo>
                <a:lnTo>
                  <a:pt x="22327" y="354711"/>
                </a:lnTo>
                <a:lnTo>
                  <a:pt x="61467" y="368807"/>
                </a:lnTo>
                <a:lnTo>
                  <a:pt x="2303813" y="367588"/>
                </a:lnTo>
                <a:lnTo>
                  <a:pt x="2338959" y="346480"/>
                </a:lnTo>
                <a:lnTo>
                  <a:pt x="2353055" y="307339"/>
                </a:lnTo>
                <a:lnTo>
                  <a:pt x="2351836" y="49242"/>
                </a:lnTo>
                <a:lnTo>
                  <a:pt x="2330728" y="14096"/>
                </a:lnTo>
                <a:lnTo>
                  <a:pt x="2291587" y="0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555481" y="4802504"/>
            <a:ext cx="222059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Ot</a:t>
            </a:r>
            <a:r>
              <a:rPr sz="2000" spc="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er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NASA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Ce</a:t>
            </a:r>
            <a:r>
              <a:rPr sz="2000" spc="-25" dirty="0">
                <a:latin typeface="Calibri"/>
                <a:cs typeface="Calibri"/>
              </a:rPr>
              <a:t>nt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s?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4977" rIns="0" bIns="0" rtlCol="0">
            <a:spAutoFit/>
          </a:bodyPr>
          <a:lstStyle/>
          <a:p>
            <a:pPr marL="698500">
              <a:lnSpc>
                <a:spcPct val="100000"/>
              </a:lnSpc>
            </a:pPr>
            <a:r>
              <a:rPr sz="4000" spc="-40" dirty="0"/>
              <a:t>W</a:t>
            </a:r>
            <a:r>
              <a:rPr sz="4000" spc="-105" dirty="0"/>
              <a:t>h</a:t>
            </a:r>
            <a:r>
              <a:rPr sz="4000" spc="-20" dirty="0"/>
              <a:t>y</a:t>
            </a:r>
            <a:r>
              <a:rPr sz="4000" dirty="0"/>
              <a:t> </a:t>
            </a:r>
            <a:r>
              <a:rPr sz="4000" spc="-20" dirty="0"/>
              <a:t>A</a:t>
            </a:r>
            <a:r>
              <a:rPr sz="4000" spc="-80" dirty="0"/>
              <a:t>r</a:t>
            </a:r>
            <a:r>
              <a:rPr sz="4000" spc="-20" dirty="0"/>
              <a:t>chi</a:t>
            </a:r>
            <a:r>
              <a:rPr sz="4000" spc="-65" dirty="0"/>
              <a:t>v</a:t>
            </a:r>
            <a:r>
              <a:rPr sz="4000" spc="-20" dirty="0"/>
              <a:t>e</a:t>
            </a:r>
            <a:r>
              <a:rPr sz="4000" dirty="0"/>
              <a:t> </a:t>
            </a:r>
            <a:r>
              <a:rPr sz="4000" spc="-20" dirty="0"/>
              <a:t>Mic</a:t>
            </a:r>
            <a:r>
              <a:rPr sz="4000" spc="-75" dirty="0"/>
              <a:t>r</a:t>
            </a:r>
            <a:r>
              <a:rPr sz="4000" spc="-25" dirty="0"/>
              <a:t>obia</a:t>
            </a:r>
            <a:r>
              <a:rPr sz="4000" spc="-10" dirty="0"/>
              <a:t>l</a:t>
            </a:r>
            <a:r>
              <a:rPr sz="4000" spc="10" dirty="0"/>
              <a:t> </a:t>
            </a:r>
            <a:r>
              <a:rPr sz="4000" spc="-15" dirty="0"/>
              <a:t>Isol</a:t>
            </a:r>
            <a:r>
              <a:rPr sz="4000" spc="-60" dirty="0"/>
              <a:t>at</a:t>
            </a:r>
            <a:r>
              <a:rPr sz="4000" spc="-20" dirty="0"/>
              <a:t>es</a:t>
            </a:r>
            <a:r>
              <a:rPr sz="4000" spc="-5" dirty="0"/>
              <a:t> </a:t>
            </a:r>
            <a:r>
              <a:rPr sz="4000" spc="-20" dirty="0"/>
              <a:t>?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005636" y="1365295"/>
            <a:ext cx="9742805" cy="37936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buFont typeface="Arial"/>
              <a:buAutoNum type="arabicPeriod"/>
              <a:tabLst>
                <a:tab pos="528320" algn="l"/>
              </a:tabLst>
            </a:pPr>
            <a:r>
              <a:rPr sz="2800" spc="-340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me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 r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q</a:t>
            </a:r>
            <a:r>
              <a:rPr sz="2800" spc="-20" dirty="0">
                <a:latin typeface="Arial"/>
                <a:cs typeface="Arial"/>
              </a:rPr>
              <a:t>u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0" dirty="0">
                <a:latin typeface="Arial"/>
                <a:cs typeface="Arial"/>
              </a:rPr>
              <a:t>me</a:t>
            </a:r>
            <a:r>
              <a:rPr sz="2800" spc="-15" dirty="0">
                <a:latin typeface="Arial"/>
                <a:cs typeface="Arial"/>
              </a:rPr>
              <a:t>nts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for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mi</a:t>
            </a:r>
            <a:r>
              <a:rPr sz="2800" spc="-10" dirty="0">
                <a:latin typeface="Arial"/>
                <a:cs typeface="Arial"/>
              </a:rPr>
              <a:t>cr</a:t>
            </a:r>
            <a:r>
              <a:rPr sz="2800" spc="-15" dirty="0">
                <a:latin typeface="Arial"/>
                <a:cs typeface="Arial"/>
              </a:rPr>
              <a:t>o</a:t>
            </a:r>
            <a:r>
              <a:rPr sz="2800" spc="-20" dirty="0">
                <a:latin typeface="Arial"/>
                <a:cs typeface="Arial"/>
              </a:rPr>
              <a:t>b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al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g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of:</a:t>
            </a:r>
            <a:endParaRPr sz="2800" dirty="0">
              <a:latin typeface="Arial"/>
              <a:cs typeface="Arial"/>
            </a:endParaRPr>
          </a:p>
          <a:p>
            <a:pPr marL="984885" lvl="1" indent="-515620">
              <a:lnSpc>
                <a:spcPts val="3195"/>
              </a:lnSpc>
              <a:spcBef>
                <a:spcPts val="165"/>
              </a:spcBef>
              <a:buFont typeface="Arial"/>
              <a:buChar char="•"/>
              <a:tabLst>
                <a:tab pos="985519" algn="l"/>
              </a:tabLst>
            </a:pPr>
            <a:r>
              <a:rPr sz="2800" spc="-15" dirty="0">
                <a:latin typeface="Arial"/>
                <a:cs typeface="Arial"/>
              </a:rPr>
              <a:t>ISS Mic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ob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al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Moni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15" dirty="0">
                <a:latin typeface="Arial"/>
                <a:cs typeface="Arial"/>
              </a:rPr>
              <a:t>or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ng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for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Human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Heal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h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(e</a:t>
            </a:r>
            <a:r>
              <a:rPr sz="2800" spc="-5" dirty="0">
                <a:latin typeface="Arial"/>
                <a:cs typeface="Arial"/>
              </a:rPr>
              <a:t>.</a:t>
            </a:r>
            <a:r>
              <a:rPr sz="2800" spc="-15" dirty="0">
                <a:latin typeface="Arial"/>
                <a:cs typeface="Arial"/>
              </a:rPr>
              <a:t>g.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human</a:t>
            </a:r>
            <a:endParaRPr sz="2800" dirty="0">
              <a:latin typeface="Arial"/>
              <a:cs typeface="Arial"/>
            </a:endParaRPr>
          </a:p>
          <a:p>
            <a:pPr marL="984885">
              <a:lnSpc>
                <a:spcPts val="3195"/>
              </a:lnSpc>
            </a:pPr>
            <a:r>
              <a:rPr sz="2800" spc="-20" dirty="0">
                <a:latin typeface="Arial"/>
                <a:cs typeface="Arial"/>
              </a:rPr>
              <a:t>p</a:t>
            </a:r>
            <a:r>
              <a:rPr sz="2800" spc="-15" dirty="0">
                <a:latin typeface="Arial"/>
                <a:cs typeface="Arial"/>
              </a:rPr>
              <a:t>ath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en)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d</a:t>
            </a:r>
            <a:endParaRPr sz="2800" dirty="0">
              <a:latin typeface="Arial"/>
              <a:cs typeface="Arial"/>
            </a:endParaRPr>
          </a:p>
          <a:p>
            <a:pPr marL="984885" lvl="1" indent="-515620">
              <a:lnSpc>
                <a:spcPts val="3190"/>
              </a:lnSpc>
              <a:spcBef>
                <a:spcPts val="155"/>
              </a:spcBef>
              <a:buFont typeface="Arial"/>
              <a:buChar char="•"/>
              <a:tabLst>
                <a:tab pos="985519" algn="l"/>
              </a:tabLst>
            </a:pPr>
            <a:r>
              <a:rPr sz="2800" b="1" spc="-15" dirty="0">
                <a:latin typeface="Arial"/>
                <a:cs typeface="Arial"/>
              </a:rPr>
              <a:t>Planet</a:t>
            </a:r>
            <a:r>
              <a:rPr sz="2800" b="1" spc="-10" dirty="0">
                <a:latin typeface="Arial"/>
                <a:cs typeface="Arial"/>
              </a:rPr>
              <a:t>a</a:t>
            </a:r>
            <a:r>
              <a:rPr sz="2800" b="1" spc="-15" dirty="0">
                <a:latin typeface="Arial"/>
                <a:cs typeface="Arial"/>
              </a:rPr>
              <a:t>ry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Pro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spc="-20" dirty="0">
                <a:latin typeface="Arial"/>
                <a:cs typeface="Arial"/>
              </a:rPr>
              <a:t>e</a:t>
            </a:r>
            <a:r>
              <a:rPr sz="2800" b="1" spc="-10" dirty="0">
                <a:latin typeface="Arial"/>
                <a:cs typeface="Arial"/>
              </a:rPr>
              <a:t>cti</a:t>
            </a:r>
            <a:r>
              <a:rPr sz="2800" b="1" spc="-15" dirty="0">
                <a:latin typeface="Arial"/>
                <a:cs typeface="Arial"/>
              </a:rPr>
              <a:t>o</a:t>
            </a:r>
            <a:r>
              <a:rPr sz="2800" b="1" spc="-20" dirty="0">
                <a:latin typeface="Arial"/>
                <a:cs typeface="Arial"/>
              </a:rPr>
              <a:t>n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</a:t>
            </a:r>
            <a:r>
              <a:rPr sz="2800" spc="-15" dirty="0">
                <a:latin typeface="Arial"/>
                <a:cs typeface="Arial"/>
              </a:rPr>
              <a:t>e.</a:t>
            </a:r>
            <a:r>
              <a:rPr sz="2800" spc="-10" dirty="0">
                <a:latin typeface="Arial"/>
                <a:cs typeface="Arial"/>
              </a:rPr>
              <a:t>g.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bio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-15" dirty="0">
                <a:latin typeface="Arial"/>
                <a:cs typeface="Arial"/>
              </a:rPr>
              <a:t>g</a:t>
            </a:r>
            <a:r>
              <a:rPr sz="2800" spc="-10" dirty="0">
                <a:latin typeface="Arial"/>
                <a:cs typeface="Arial"/>
              </a:rPr>
              <a:t>ic</a:t>
            </a:r>
            <a:r>
              <a:rPr sz="2800" spc="-15" dirty="0">
                <a:latin typeface="Arial"/>
                <a:cs typeface="Arial"/>
              </a:rPr>
              <a:t>al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cont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min</a:t>
            </a:r>
            <a:r>
              <a:rPr sz="2800" spc="-10" dirty="0">
                <a:latin typeface="Arial"/>
                <a:cs typeface="Arial"/>
              </a:rPr>
              <a:t>ati</a:t>
            </a:r>
            <a:r>
              <a:rPr sz="2800" spc="-15" dirty="0">
                <a:latin typeface="Arial"/>
                <a:cs typeface="Arial"/>
              </a:rPr>
              <a:t>o</a:t>
            </a:r>
            <a:r>
              <a:rPr sz="2800" spc="-20" dirty="0">
                <a:latin typeface="Arial"/>
                <a:cs typeface="Arial"/>
              </a:rPr>
              <a:t>n</a:t>
            </a:r>
            <a:endParaRPr sz="2800" dirty="0">
              <a:latin typeface="Arial"/>
              <a:cs typeface="Arial"/>
            </a:endParaRPr>
          </a:p>
          <a:p>
            <a:pPr marL="984885">
              <a:lnSpc>
                <a:spcPts val="3190"/>
              </a:lnSpc>
            </a:pPr>
            <a:r>
              <a:rPr sz="2800" spc="-15" dirty="0">
                <a:latin typeface="Arial"/>
                <a:cs typeface="Arial"/>
              </a:rPr>
              <a:t>knowled</a:t>
            </a:r>
            <a:r>
              <a:rPr sz="2800" spc="-20" dirty="0">
                <a:latin typeface="Arial"/>
                <a:cs typeface="Arial"/>
              </a:rPr>
              <a:t>ge</a:t>
            </a:r>
            <a:r>
              <a:rPr sz="2800" spc="-5" dirty="0">
                <a:latin typeface="Arial"/>
                <a:cs typeface="Arial"/>
              </a:rPr>
              <a:t>)</a:t>
            </a:r>
            <a:r>
              <a:rPr sz="2800" spc="-10" dirty="0"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  <a:p>
            <a:pPr marL="527685" marR="310515" indent="-514984">
              <a:lnSpc>
                <a:spcPts val="3020"/>
              </a:lnSpc>
              <a:spcBef>
                <a:spcPts val="555"/>
              </a:spcBef>
              <a:buFont typeface="Arial"/>
              <a:buAutoNum type="arabicPeriod" startAt="2"/>
              <a:tabLst>
                <a:tab pos="528320" algn="l"/>
              </a:tabLst>
            </a:pPr>
            <a:r>
              <a:rPr sz="2800" spc="-15" dirty="0">
                <a:latin typeface="Arial"/>
                <a:cs typeface="Arial"/>
              </a:rPr>
              <a:t>Scient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fic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0" dirty="0">
                <a:latin typeface="Arial"/>
                <a:cs typeface="Arial"/>
              </a:rPr>
              <a:t>p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-15" dirty="0">
                <a:latin typeface="Arial"/>
                <a:cs typeface="Arial"/>
              </a:rPr>
              <a:t>d</a:t>
            </a:r>
            <a:r>
              <a:rPr sz="2800" spc="-20" dirty="0">
                <a:latin typeface="Arial"/>
                <a:cs typeface="Arial"/>
              </a:rPr>
              <a:t>u</a:t>
            </a:r>
            <a:r>
              <a:rPr sz="2800" spc="-10" dirty="0">
                <a:latin typeface="Arial"/>
                <a:cs typeface="Arial"/>
              </a:rPr>
              <a:t>ci</a:t>
            </a:r>
            <a:r>
              <a:rPr sz="2800" spc="-15" dirty="0">
                <a:latin typeface="Arial"/>
                <a:cs typeface="Arial"/>
              </a:rPr>
              <a:t>b</a:t>
            </a:r>
            <a:r>
              <a:rPr sz="2800" spc="-10" dirty="0">
                <a:latin typeface="Arial"/>
                <a:cs typeface="Arial"/>
              </a:rPr>
              <a:t>il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-215" dirty="0">
                <a:latin typeface="Arial"/>
                <a:cs typeface="Arial"/>
              </a:rPr>
              <a:t>y</a:t>
            </a:r>
            <a:r>
              <a:rPr sz="2800" spc="-10" dirty="0">
                <a:latin typeface="Arial"/>
                <a:cs typeface="Arial"/>
              </a:rPr>
              <a:t>,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fu</a:t>
            </a:r>
            <a:r>
              <a:rPr sz="2800" spc="-15" dirty="0">
                <a:latin typeface="Arial"/>
                <a:cs typeface="Arial"/>
              </a:rPr>
              <a:t>tu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ap</a:t>
            </a:r>
            <a:r>
              <a:rPr sz="2800" spc="-15" dirty="0">
                <a:latin typeface="Arial"/>
                <a:cs typeface="Arial"/>
              </a:rPr>
              <a:t>p</a:t>
            </a:r>
            <a:r>
              <a:rPr sz="2800" spc="-10" dirty="0">
                <a:latin typeface="Arial"/>
                <a:cs typeface="Arial"/>
              </a:rPr>
              <a:t>lic</a:t>
            </a:r>
            <a:r>
              <a:rPr sz="2800" spc="-15" dirty="0">
                <a:latin typeface="Arial"/>
                <a:cs typeface="Arial"/>
              </a:rPr>
              <a:t>at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-15" dirty="0">
                <a:latin typeface="Arial"/>
                <a:cs typeface="Arial"/>
              </a:rPr>
              <a:t>n</a:t>
            </a:r>
            <a:r>
              <a:rPr sz="2800" spc="-10" dirty="0">
                <a:latin typeface="Arial"/>
                <a:cs typeface="Arial"/>
              </a:rPr>
              <a:t>,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20" dirty="0">
                <a:latin typeface="Arial"/>
                <a:cs typeface="Arial"/>
              </a:rPr>
              <a:t>nd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h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10" dirty="0">
                <a:latin typeface="Arial"/>
                <a:cs typeface="Arial"/>
              </a:rPr>
              <a:t>ic</a:t>
            </a:r>
            <a:r>
              <a:rPr sz="2800" spc="-15" dirty="0">
                <a:latin typeface="Arial"/>
                <a:cs typeface="Arial"/>
              </a:rPr>
              <a:t>al s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n</a:t>
            </a:r>
            <a:r>
              <a:rPr sz="2800" spc="-10" dirty="0">
                <a:latin typeface="Arial"/>
                <a:cs typeface="Arial"/>
              </a:rPr>
              <a:t>if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ca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-10" dirty="0">
                <a:latin typeface="Arial"/>
                <a:cs typeface="Arial"/>
              </a:rPr>
              <a:t>c</a:t>
            </a:r>
            <a:r>
              <a:rPr sz="2800" spc="-15" dirty="0">
                <a:latin typeface="Arial"/>
                <a:cs typeface="Arial"/>
              </a:rPr>
              <a:t>e.</a:t>
            </a:r>
            <a:endParaRPr sz="2800" dirty="0">
              <a:latin typeface="Arial"/>
              <a:cs typeface="Arial"/>
            </a:endParaRPr>
          </a:p>
          <a:p>
            <a:pPr marL="527685" indent="-514984">
              <a:lnSpc>
                <a:spcPts val="3195"/>
              </a:lnSpc>
              <a:spcBef>
                <a:spcPts val="120"/>
              </a:spcBef>
              <a:buFont typeface="Arial"/>
              <a:buAutoNum type="arabicPeriod" startAt="2"/>
              <a:tabLst>
                <a:tab pos="528320" algn="l"/>
              </a:tabLst>
            </a:pPr>
            <a:r>
              <a:rPr sz="2800" spc="-15" dirty="0">
                <a:latin typeface="Arial"/>
                <a:cs typeface="Arial"/>
              </a:rPr>
              <a:t>Poten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10" dirty="0">
                <a:latin typeface="Arial"/>
                <a:cs typeface="Arial"/>
              </a:rPr>
              <a:t>ial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co</a:t>
            </a:r>
            <a:r>
              <a:rPr sz="2800" spc="-20" dirty="0">
                <a:latin typeface="Arial"/>
                <a:cs typeface="Arial"/>
              </a:rPr>
              <a:t>mmerc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al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ap</a:t>
            </a:r>
            <a:r>
              <a:rPr sz="2800" spc="-15" dirty="0">
                <a:latin typeface="Arial"/>
                <a:cs typeface="Arial"/>
              </a:rPr>
              <a:t>p</a:t>
            </a:r>
            <a:r>
              <a:rPr sz="2800" spc="-10" dirty="0">
                <a:latin typeface="Arial"/>
                <a:cs typeface="Arial"/>
              </a:rPr>
              <a:t>lic</a:t>
            </a:r>
            <a:r>
              <a:rPr sz="2800" spc="-15" dirty="0">
                <a:latin typeface="Arial"/>
                <a:cs typeface="Arial"/>
              </a:rPr>
              <a:t>at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ons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of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isola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s,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and</a:t>
            </a:r>
            <a:endParaRPr sz="2800" dirty="0">
              <a:latin typeface="Arial"/>
              <a:cs typeface="Arial"/>
            </a:endParaRPr>
          </a:p>
          <a:p>
            <a:pPr marL="527685">
              <a:lnSpc>
                <a:spcPts val="3195"/>
              </a:lnSpc>
            </a:pPr>
            <a:r>
              <a:rPr sz="2800" spc="-10" dirty="0">
                <a:latin typeface="Arial"/>
                <a:cs typeface="Arial"/>
              </a:rPr>
              <a:t>byproducts.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90859" y="175260"/>
            <a:ext cx="1325879" cy="1045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68511" y="4744211"/>
            <a:ext cx="1846326" cy="13921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758428" y="4834128"/>
            <a:ext cx="1821179" cy="13670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52331" y="4828032"/>
            <a:ext cx="1833880" cy="1379220"/>
          </a:xfrm>
          <a:custGeom>
            <a:avLst/>
            <a:gdLst/>
            <a:ahLst/>
            <a:cxnLst/>
            <a:rect l="l" t="t" r="r" b="b"/>
            <a:pathLst>
              <a:path w="1833879" h="1379220">
                <a:moveTo>
                  <a:pt x="0" y="1379220"/>
                </a:moveTo>
                <a:lnTo>
                  <a:pt x="1833372" y="1379220"/>
                </a:lnTo>
                <a:lnTo>
                  <a:pt x="1833372" y="0"/>
                </a:lnTo>
                <a:lnTo>
                  <a:pt x="0" y="0"/>
                </a:lnTo>
                <a:lnTo>
                  <a:pt x="0" y="137922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9511" rIns="0" bIns="0" rtlCol="0">
            <a:spAutoFit/>
          </a:bodyPr>
          <a:lstStyle/>
          <a:p>
            <a:pPr marL="212090">
              <a:lnSpc>
                <a:spcPct val="100000"/>
              </a:lnSpc>
            </a:pP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S</a:t>
            </a:r>
            <a:r>
              <a:rPr sz="4000" b="0" spc="-80" dirty="0">
                <a:solidFill>
                  <a:srgbClr val="4471C4"/>
                </a:solidFill>
                <a:latin typeface="Calibri Light"/>
                <a:cs typeface="Calibri Light"/>
              </a:rPr>
              <a:t>t</a:t>
            </a:r>
            <a:r>
              <a:rPr sz="4000" b="0" spc="-55" dirty="0">
                <a:solidFill>
                  <a:srgbClr val="4471C4"/>
                </a:solidFill>
                <a:latin typeface="Calibri Light"/>
                <a:cs typeface="Calibri Light"/>
              </a:rPr>
              <a:t>a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tus</a:t>
            </a:r>
            <a:r>
              <a:rPr sz="4000" b="0" spc="-5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55" dirty="0">
                <a:solidFill>
                  <a:srgbClr val="4471C4"/>
                </a:solidFill>
                <a:latin typeface="Calibri Light"/>
                <a:cs typeface="Calibri Light"/>
              </a:rPr>
              <a:t>a</a:t>
            </a:r>
            <a:r>
              <a:rPr sz="4000" b="0" spc="-15" dirty="0">
                <a:solidFill>
                  <a:srgbClr val="4471C4"/>
                </a:solidFill>
                <a:latin typeface="Calibri Light"/>
                <a:cs typeface="Calibri Light"/>
              </a:rPr>
              <a:t>t</a:t>
            </a:r>
            <a:r>
              <a:rPr sz="4000" b="0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30" dirty="0">
                <a:solidFill>
                  <a:srgbClr val="4471C4"/>
                </a:solidFill>
                <a:latin typeface="Calibri Light"/>
                <a:cs typeface="Calibri Light"/>
              </a:rPr>
              <a:t>NA</a:t>
            </a:r>
            <a:r>
              <a:rPr sz="4000" b="0" spc="-40" dirty="0">
                <a:solidFill>
                  <a:srgbClr val="4471C4"/>
                </a:solidFill>
                <a:latin typeface="Calibri Light"/>
                <a:cs typeface="Calibri Light"/>
              </a:rPr>
              <a:t>S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A</a:t>
            </a:r>
            <a:r>
              <a:rPr sz="4000" b="0" spc="-5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140" dirty="0">
                <a:solidFill>
                  <a:srgbClr val="4471C4"/>
                </a:solidFill>
                <a:latin typeface="Calibri Light"/>
                <a:cs typeface="Calibri Light"/>
              </a:rPr>
              <a:t>F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ac</a:t>
            </a:r>
            <a:r>
              <a:rPr sz="4000" b="0" spc="-5" dirty="0">
                <a:solidFill>
                  <a:srgbClr val="4471C4"/>
                </a:solidFill>
                <a:latin typeface="Calibri Light"/>
                <a:cs typeface="Calibri Light"/>
              </a:rPr>
              <a:t>i</a:t>
            </a:r>
            <a:r>
              <a:rPr sz="4000" b="0" spc="-10" dirty="0">
                <a:solidFill>
                  <a:srgbClr val="4471C4"/>
                </a:solidFill>
                <a:latin typeface="Calibri Light"/>
                <a:cs typeface="Calibri Light"/>
              </a:rPr>
              <a:t>liti</a:t>
            </a:r>
            <a:r>
              <a:rPr sz="4000" b="0" spc="-15" dirty="0">
                <a:solidFill>
                  <a:srgbClr val="4471C4"/>
                </a:solidFill>
                <a:latin typeface="Calibri Light"/>
                <a:cs typeface="Calibri Light"/>
              </a:rPr>
              <a:t>e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s</a:t>
            </a:r>
            <a:r>
              <a:rPr sz="4000" b="0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(~7000</a:t>
            </a:r>
            <a:r>
              <a:rPr sz="4000" b="0" spc="-10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15" dirty="0">
                <a:solidFill>
                  <a:srgbClr val="4471C4"/>
                </a:solidFill>
                <a:latin typeface="Calibri Light"/>
                <a:cs typeface="Calibri Light"/>
              </a:rPr>
              <a:t>is</a:t>
            </a:r>
            <a:r>
              <a:rPr sz="4000" b="0" spc="-20" dirty="0">
                <a:solidFill>
                  <a:srgbClr val="4471C4"/>
                </a:solidFill>
                <a:latin typeface="Calibri Light"/>
                <a:cs typeface="Calibri Light"/>
              </a:rPr>
              <a:t>o</a:t>
            </a:r>
            <a:r>
              <a:rPr sz="4000" b="0" spc="-10" dirty="0">
                <a:solidFill>
                  <a:srgbClr val="4471C4"/>
                </a:solidFill>
                <a:latin typeface="Calibri Light"/>
                <a:cs typeface="Calibri Light"/>
              </a:rPr>
              <a:t>l</a:t>
            </a:r>
            <a:r>
              <a:rPr sz="4000" b="0" spc="-50" dirty="0">
                <a:solidFill>
                  <a:srgbClr val="4471C4"/>
                </a:solidFill>
                <a:latin typeface="Calibri Light"/>
                <a:cs typeface="Calibri Light"/>
              </a:rPr>
              <a:t>a</a:t>
            </a:r>
            <a:r>
              <a:rPr sz="4000" b="0" spc="-60" dirty="0">
                <a:solidFill>
                  <a:srgbClr val="4471C4"/>
                </a:solidFill>
                <a:latin typeface="Calibri Light"/>
                <a:cs typeface="Calibri Light"/>
              </a:rPr>
              <a:t>t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es)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0783" y="1535676"/>
            <a:ext cx="10786745" cy="4316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2970"/>
              </a:lnSpc>
              <a:buFont typeface="Arial"/>
              <a:buChar char="•"/>
              <a:tabLst>
                <a:tab pos="241300" algn="l"/>
              </a:tabLst>
            </a:pPr>
            <a:r>
              <a:rPr sz="2600" spc="-50" dirty="0">
                <a:latin typeface="Calibri"/>
                <a:cs typeface="Calibri"/>
              </a:rPr>
              <a:t>K</a:t>
            </a:r>
            <a:r>
              <a:rPr sz="2600" dirty="0">
                <a:latin typeface="Calibri"/>
                <a:cs typeface="Calibri"/>
              </a:rPr>
              <a:t>ennedy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Spa</a:t>
            </a:r>
            <a:r>
              <a:rPr sz="2600" spc="5" dirty="0">
                <a:latin typeface="Calibri"/>
                <a:cs typeface="Calibri"/>
              </a:rPr>
              <a:t>c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Ce</a:t>
            </a:r>
            <a:r>
              <a:rPr sz="2600" spc="-25" dirty="0">
                <a:latin typeface="Calibri"/>
                <a:cs typeface="Calibri"/>
              </a:rPr>
              <a:t>nt</a:t>
            </a:r>
            <a:r>
              <a:rPr sz="2600" dirty="0">
                <a:latin typeface="Calibri"/>
                <a:cs typeface="Calibri"/>
              </a:rPr>
              <a:t>er</a:t>
            </a:r>
            <a:endParaRPr sz="2600">
              <a:latin typeface="Calibri"/>
              <a:cs typeface="Calibri"/>
            </a:endParaRPr>
          </a:p>
          <a:p>
            <a:pPr marL="698500" lvl="1" indent="-228600">
              <a:lnSpc>
                <a:spcPts val="2490"/>
              </a:lnSpc>
              <a:buFont typeface="Arial"/>
              <a:buChar char="•"/>
              <a:tabLst>
                <a:tab pos="699135" algn="l"/>
              </a:tabLst>
            </a:pPr>
            <a:r>
              <a:rPr sz="2200" b="1" spc="-20" dirty="0">
                <a:latin typeface="Calibri"/>
                <a:cs typeface="Calibri"/>
              </a:rPr>
              <a:t>~50</a:t>
            </a:r>
            <a:r>
              <a:rPr sz="2200" b="1" spc="-15" dirty="0">
                <a:latin typeface="Calibri"/>
                <a:cs typeface="Calibri"/>
              </a:rPr>
              <a:t>0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iso</a:t>
            </a:r>
            <a:r>
              <a:rPr sz="2200" spc="-5" dirty="0">
                <a:latin typeface="Calibri"/>
                <a:cs typeface="Calibri"/>
              </a:rPr>
              <a:t>l</a:t>
            </a:r>
            <a:r>
              <a:rPr sz="2200" spc="-40" dirty="0">
                <a:latin typeface="Calibri"/>
                <a:cs typeface="Calibri"/>
              </a:rPr>
              <a:t>at</a:t>
            </a:r>
            <a:r>
              <a:rPr sz="2200" spc="-10" dirty="0">
                <a:latin typeface="Calibri"/>
                <a:cs typeface="Calibri"/>
              </a:rPr>
              <a:t>es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origin</a:t>
            </a:r>
            <a:r>
              <a:rPr sz="2200" spc="-4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ting </a:t>
            </a:r>
            <a:r>
              <a:rPr sz="2200" spc="-15" dirty="0">
                <a:latin typeface="Calibri"/>
                <a:cs typeface="Calibri"/>
              </a:rPr>
              <a:t>f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om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the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</a:t>
            </a:r>
            <a:r>
              <a:rPr sz="2200" spc="-45" dirty="0">
                <a:latin typeface="Calibri"/>
                <a:cs typeface="Calibri"/>
              </a:rPr>
              <a:t>n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ern</a:t>
            </a:r>
            <a:r>
              <a:rPr sz="2200" spc="-40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tional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sp</a:t>
            </a:r>
            <a:r>
              <a:rPr sz="2200" spc="-10" dirty="0">
                <a:latin typeface="Calibri"/>
                <a:cs typeface="Calibri"/>
              </a:rPr>
              <a:t>a</a:t>
            </a:r>
            <a:r>
              <a:rPr sz="2200" spc="-15" dirty="0">
                <a:latin typeface="Calibri"/>
                <a:cs typeface="Calibri"/>
              </a:rPr>
              <a:t>ce </a:t>
            </a:r>
            <a:r>
              <a:rPr sz="2200" spc="-30" dirty="0">
                <a:latin typeface="Calibri"/>
                <a:cs typeface="Calibri"/>
              </a:rPr>
              <a:t>s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tion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and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sp</a:t>
            </a:r>
            <a:r>
              <a:rPr sz="2200" spc="-10" dirty="0">
                <a:latin typeface="Calibri"/>
                <a:cs typeface="Calibri"/>
              </a:rPr>
              <a:t>a</a:t>
            </a:r>
            <a:r>
              <a:rPr sz="2200" spc="-15" dirty="0">
                <a:latin typeface="Calibri"/>
                <a:cs typeface="Calibri"/>
              </a:rPr>
              <a:t>ce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shu</a:t>
            </a:r>
            <a:r>
              <a:rPr sz="2200" spc="-5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tle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oject</a:t>
            </a:r>
            <a:r>
              <a:rPr sz="2200" spc="-10" dirty="0">
                <a:latin typeface="Calibri"/>
                <a:cs typeface="Calibri"/>
              </a:rPr>
              <a:t>s</a:t>
            </a:r>
            <a:endParaRPr sz="2200">
              <a:latin typeface="Calibri"/>
              <a:cs typeface="Calibri"/>
            </a:endParaRPr>
          </a:p>
          <a:p>
            <a:pPr marL="241300" indent="-228600">
              <a:lnSpc>
                <a:spcPts val="2975"/>
              </a:lnSpc>
              <a:spcBef>
                <a:spcPts val="6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NA</a:t>
            </a:r>
            <a:r>
              <a:rPr sz="2600" spc="-25" dirty="0">
                <a:latin typeface="Calibri"/>
                <a:cs typeface="Calibri"/>
              </a:rPr>
              <a:t>S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Ames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esea</a:t>
            </a:r>
            <a:r>
              <a:rPr sz="2600" spc="-40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ch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Ce</a:t>
            </a:r>
            <a:r>
              <a:rPr sz="2600" spc="-25" dirty="0">
                <a:latin typeface="Calibri"/>
                <a:cs typeface="Calibri"/>
              </a:rPr>
              <a:t>nt</a:t>
            </a:r>
            <a:r>
              <a:rPr sz="2600" dirty="0">
                <a:latin typeface="Calibri"/>
                <a:cs typeface="Calibri"/>
              </a:rPr>
              <a:t>er</a:t>
            </a:r>
            <a:endParaRPr sz="2600">
              <a:latin typeface="Calibri"/>
              <a:cs typeface="Calibri"/>
            </a:endParaRPr>
          </a:p>
          <a:p>
            <a:pPr marL="698500" marR="561975" lvl="1" indent="-228600">
              <a:lnSpc>
                <a:spcPct val="70000"/>
              </a:lnSpc>
              <a:spcBef>
                <a:spcPts val="645"/>
              </a:spcBef>
              <a:buFont typeface="Arial"/>
              <a:buChar char="•"/>
              <a:tabLst>
                <a:tab pos="699135" algn="l"/>
              </a:tabLst>
            </a:pPr>
            <a:r>
              <a:rPr sz="2200" b="1" spc="-20" dirty="0">
                <a:latin typeface="Calibri"/>
                <a:cs typeface="Calibri"/>
              </a:rPr>
              <a:t>~30</a:t>
            </a:r>
            <a:r>
              <a:rPr sz="2200" b="1" spc="-15" dirty="0">
                <a:latin typeface="Calibri"/>
                <a:cs typeface="Calibri"/>
              </a:rPr>
              <a:t>0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mi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obia</a:t>
            </a:r>
            <a:r>
              <a:rPr sz="2200" spc="-5" dirty="0">
                <a:latin typeface="Calibri"/>
                <a:cs typeface="Calibri"/>
              </a:rPr>
              <a:t>l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isol</a:t>
            </a:r>
            <a:r>
              <a:rPr sz="2200" spc="-40" dirty="0">
                <a:latin typeface="Calibri"/>
                <a:cs typeface="Calibri"/>
              </a:rPr>
              <a:t>at</a:t>
            </a:r>
            <a:r>
              <a:rPr sz="2200" spc="-10" dirty="0">
                <a:latin typeface="Calibri"/>
                <a:cs typeface="Calibri"/>
              </a:rPr>
              <a:t>es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o</a:t>
            </a:r>
            <a:r>
              <a:rPr sz="2200" spc="-5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igin</a:t>
            </a:r>
            <a:r>
              <a:rPr sz="2200" spc="-4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ting </a:t>
            </a:r>
            <a:r>
              <a:rPr sz="2200" spc="-15" dirty="0">
                <a:latin typeface="Calibri"/>
                <a:cs typeface="Calibri"/>
              </a:rPr>
              <a:t>f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om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NA</a:t>
            </a:r>
            <a:r>
              <a:rPr sz="2200" spc="-25" dirty="0">
                <a:latin typeface="Calibri"/>
                <a:cs typeface="Calibri"/>
              </a:rPr>
              <a:t>S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funde</a:t>
            </a:r>
            <a:r>
              <a:rPr sz="2200" spc="-15" dirty="0">
                <a:latin typeface="Calibri"/>
                <a:cs typeface="Calibri"/>
              </a:rPr>
              <a:t>d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esea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ch </a:t>
            </a:r>
            <a:r>
              <a:rPr sz="2200" spc="-20" dirty="0">
                <a:latin typeface="Calibri"/>
                <a:cs typeface="Calibri"/>
              </a:rPr>
              <a:t>p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oject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t</a:t>
            </a:r>
            <a:r>
              <a:rPr sz="2200" spc="-20" dirty="0">
                <a:latin typeface="Calibri"/>
                <a:cs typeface="Calibri"/>
              </a:rPr>
              <a:t>h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upper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15" dirty="0">
                <a:latin typeface="Calibri"/>
                <a:cs typeface="Calibri"/>
              </a:rPr>
              <a:t>tmosphe</a:t>
            </a:r>
            <a:r>
              <a:rPr sz="2200" spc="-3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</a:t>
            </a:r>
            <a:endParaRPr sz="2200">
              <a:latin typeface="Calibri"/>
              <a:cs typeface="Calibri"/>
            </a:endParaRPr>
          </a:p>
          <a:p>
            <a:pPr marL="241300" indent="-228600">
              <a:lnSpc>
                <a:spcPts val="2970"/>
              </a:lnSpc>
              <a:spcBef>
                <a:spcPts val="6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J</a:t>
            </a:r>
            <a:r>
              <a:rPr sz="2600" spc="-1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t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</a:t>
            </a:r>
            <a:r>
              <a:rPr sz="2600" spc="-35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opulsio</a:t>
            </a:r>
            <a:r>
              <a:rPr sz="2600" dirty="0">
                <a:latin typeface="Calibri"/>
                <a:cs typeface="Calibri"/>
              </a:rPr>
              <a:t>n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Labo</a:t>
            </a:r>
            <a:r>
              <a:rPr sz="2600" spc="-50" dirty="0">
                <a:latin typeface="Calibri"/>
                <a:cs typeface="Calibri"/>
              </a:rPr>
              <a:t>r</a:t>
            </a:r>
            <a:r>
              <a:rPr sz="2600" spc="-25" dirty="0">
                <a:latin typeface="Calibri"/>
                <a:cs typeface="Calibri"/>
              </a:rPr>
              <a:t>at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spc="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y</a:t>
            </a:r>
            <a:endParaRPr sz="2600">
              <a:latin typeface="Calibri"/>
              <a:cs typeface="Calibri"/>
            </a:endParaRPr>
          </a:p>
          <a:p>
            <a:pPr marL="698500" lvl="1" indent="-228600">
              <a:lnSpc>
                <a:spcPts val="2095"/>
              </a:lnSpc>
              <a:buFont typeface="Arial"/>
              <a:buChar char="•"/>
              <a:tabLst>
                <a:tab pos="699135" algn="l"/>
              </a:tabLst>
            </a:pPr>
            <a:r>
              <a:rPr sz="2200" b="1" spc="-20" dirty="0">
                <a:latin typeface="Calibri"/>
                <a:cs typeface="Calibri"/>
              </a:rPr>
              <a:t>~500</a:t>
            </a:r>
            <a:r>
              <a:rPr sz="2200" b="1" spc="-15" dirty="0">
                <a:latin typeface="Calibri"/>
                <a:cs typeface="Calibri"/>
              </a:rPr>
              <a:t>0</a:t>
            </a:r>
            <a:r>
              <a:rPr sz="2200" b="1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mi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obia</a:t>
            </a:r>
            <a:r>
              <a:rPr sz="2200" spc="-5" dirty="0">
                <a:latin typeface="Calibri"/>
                <a:cs typeface="Calibri"/>
              </a:rPr>
              <a:t>l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isol</a:t>
            </a:r>
            <a:r>
              <a:rPr sz="2200" spc="-40" dirty="0">
                <a:latin typeface="Calibri"/>
                <a:cs typeface="Calibri"/>
              </a:rPr>
              <a:t>at</a:t>
            </a:r>
            <a:r>
              <a:rPr sz="2200" spc="-10" dirty="0">
                <a:latin typeface="Calibri"/>
                <a:cs typeface="Calibri"/>
              </a:rPr>
              <a:t>es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o</a:t>
            </a:r>
            <a:r>
              <a:rPr sz="2200" spc="-5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igin</a:t>
            </a:r>
            <a:r>
              <a:rPr sz="2200" spc="-4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ting </a:t>
            </a:r>
            <a:r>
              <a:rPr sz="2200" spc="-15" dirty="0">
                <a:latin typeface="Calibri"/>
                <a:cs typeface="Calibri"/>
              </a:rPr>
              <a:t>f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om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pl</a:t>
            </a:r>
            <a:r>
              <a:rPr sz="2200" spc="-10" dirty="0">
                <a:latin typeface="Calibri"/>
                <a:cs typeface="Calibri"/>
              </a:rPr>
              <a:t>a</a:t>
            </a:r>
            <a:r>
              <a:rPr sz="2200" spc="-20" dirty="0">
                <a:latin typeface="Calibri"/>
                <a:cs typeface="Calibri"/>
              </a:rPr>
              <a:t>n</a:t>
            </a:r>
            <a:r>
              <a:rPr sz="2200" spc="-30" dirty="0">
                <a:latin typeface="Calibri"/>
                <a:cs typeface="Calibri"/>
              </a:rPr>
              <a:t>e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y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ec</a:t>
            </a:r>
            <a:r>
              <a:rPr sz="2200" spc="-25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ion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impl</a:t>
            </a:r>
            <a:r>
              <a:rPr sz="2200" spc="-25" dirty="0">
                <a:latin typeface="Calibri"/>
                <a:cs typeface="Calibri"/>
              </a:rPr>
              <a:t>e</a:t>
            </a:r>
            <a:r>
              <a:rPr sz="2200" spc="-15" dirty="0">
                <a:latin typeface="Calibri"/>
                <a:cs typeface="Calibri"/>
              </a:rPr>
              <a:t>me</a:t>
            </a:r>
            <a:r>
              <a:rPr sz="2200" spc="-45" dirty="0">
                <a:latin typeface="Calibri"/>
                <a:cs typeface="Calibri"/>
              </a:rPr>
              <a:t>n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tion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o</a:t>
            </a:r>
            <a:r>
              <a:rPr sz="2200" spc="-40" dirty="0">
                <a:latin typeface="Calibri"/>
                <a:cs typeface="Calibri"/>
              </a:rPr>
              <a:t>v</a:t>
            </a:r>
            <a:r>
              <a:rPr sz="2200" spc="-10" dirty="0">
                <a:latin typeface="Calibri"/>
                <a:cs typeface="Calibri"/>
              </a:rPr>
              <a:t>er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the</a:t>
            </a:r>
            <a:endParaRPr sz="2200">
              <a:latin typeface="Calibri"/>
              <a:cs typeface="Calibri"/>
            </a:endParaRPr>
          </a:p>
          <a:p>
            <a:pPr marL="698500">
              <a:lnSpc>
                <a:spcPts val="2100"/>
              </a:lnSpc>
            </a:pPr>
            <a:r>
              <a:rPr sz="2200" spc="-45" dirty="0">
                <a:latin typeface="Calibri"/>
                <a:cs typeface="Calibri"/>
              </a:rPr>
              <a:t>c</a:t>
            </a:r>
            <a:r>
              <a:rPr sz="2200" spc="-20" dirty="0">
                <a:latin typeface="Calibri"/>
                <a:cs typeface="Calibri"/>
              </a:rPr>
              <a:t>ou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se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o</a:t>
            </a:r>
            <a:r>
              <a:rPr sz="2200" spc="-10" dirty="0">
                <a:latin typeface="Calibri"/>
                <a:cs typeface="Calibri"/>
              </a:rPr>
              <a:t>f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~4</a:t>
            </a:r>
            <a:r>
              <a:rPr sz="2200" spc="-15" dirty="0">
                <a:latin typeface="Calibri"/>
                <a:cs typeface="Calibri"/>
              </a:rPr>
              <a:t>5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y</a:t>
            </a:r>
            <a:r>
              <a:rPr sz="2200" spc="-15" dirty="0">
                <a:latin typeface="Calibri"/>
                <a:cs typeface="Calibri"/>
              </a:rPr>
              <a:t>ea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and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7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ma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missions</a:t>
            </a:r>
            <a:endParaRPr sz="2200">
              <a:latin typeface="Calibri"/>
              <a:cs typeface="Calibri"/>
            </a:endParaRPr>
          </a:p>
          <a:p>
            <a:pPr marL="698500" marR="5080" lvl="1" indent="-228600">
              <a:lnSpc>
                <a:spcPct val="70000"/>
              </a:lnSpc>
              <a:spcBef>
                <a:spcPts val="645"/>
              </a:spcBef>
              <a:buFont typeface="Arial"/>
              <a:buChar char="•"/>
              <a:tabLst>
                <a:tab pos="699135" algn="l"/>
              </a:tabLst>
            </a:pPr>
            <a:r>
              <a:rPr sz="2200" b="1" spc="-20" dirty="0">
                <a:latin typeface="Calibri"/>
                <a:cs typeface="Calibri"/>
              </a:rPr>
              <a:t>~50</a:t>
            </a:r>
            <a:r>
              <a:rPr sz="2200" b="1" spc="-15" dirty="0">
                <a:latin typeface="Calibri"/>
                <a:cs typeface="Calibri"/>
              </a:rPr>
              <a:t>0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iso</a:t>
            </a:r>
            <a:r>
              <a:rPr sz="2200" spc="-5" dirty="0">
                <a:latin typeface="Calibri"/>
                <a:cs typeface="Calibri"/>
              </a:rPr>
              <a:t>l</a:t>
            </a:r>
            <a:r>
              <a:rPr sz="2200" spc="-40" dirty="0">
                <a:latin typeface="Calibri"/>
                <a:cs typeface="Calibri"/>
              </a:rPr>
              <a:t>at</a:t>
            </a:r>
            <a:r>
              <a:rPr sz="2200" spc="-10" dirty="0">
                <a:latin typeface="Calibri"/>
                <a:cs typeface="Calibri"/>
              </a:rPr>
              <a:t>es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origin</a:t>
            </a:r>
            <a:r>
              <a:rPr sz="2200" spc="-4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ting </a:t>
            </a:r>
            <a:r>
              <a:rPr sz="2200" spc="-15" dirty="0">
                <a:latin typeface="Calibri"/>
                <a:cs typeface="Calibri"/>
              </a:rPr>
              <a:t>f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om</a:t>
            </a:r>
            <a:r>
              <a:rPr sz="2200" spc="-5" dirty="0">
                <a:latin typeface="Calibri"/>
                <a:cs typeface="Calibri"/>
              </a:rPr>
              <a:t> s</a:t>
            </a:r>
            <a:r>
              <a:rPr sz="2200" spc="-20" dirty="0">
                <a:latin typeface="Calibri"/>
                <a:cs typeface="Calibri"/>
              </a:rPr>
              <a:t>pac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bi</a:t>
            </a:r>
            <a:r>
              <a:rPr sz="2200" spc="-10" dirty="0">
                <a:latin typeface="Calibri"/>
                <a:cs typeface="Calibri"/>
              </a:rPr>
              <a:t>ology </a:t>
            </a:r>
            <a:r>
              <a:rPr sz="2200" spc="-3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esea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ch, </a:t>
            </a:r>
            <a:r>
              <a:rPr sz="2200" spc="-15" dirty="0">
                <a:latin typeface="Calibri"/>
                <a:cs typeface="Calibri"/>
              </a:rPr>
              <a:t>and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mi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obia</a:t>
            </a:r>
            <a:r>
              <a:rPr sz="2200" spc="-5" dirty="0">
                <a:latin typeface="Calibri"/>
                <a:cs typeface="Calibri"/>
              </a:rPr>
              <a:t>l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o</a:t>
            </a:r>
            <a:r>
              <a:rPr sz="2200" spc="-25" dirty="0">
                <a:latin typeface="Calibri"/>
                <a:cs typeface="Calibri"/>
              </a:rPr>
              <a:t>b</a:t>
            </a:r>
            <a:r>
              <a:rPr sz="2200" spc="-15" dirty="0">
                <a:latin typeface="Calibri"/>
                <a:cs typeface="Calibri"/>
              </a:rPr>
              <a:t>se</a:t>
            </a:r>
            <a:r>
              <a:rPr sz="2200" spc="15" dirty="0">
                <a:latin typeface="Calibri"/>
                <a:cs typeface="Calibri"/>
              </a:rPr>
              <a:t>r</a:t>
            </a:r>
            <a:r>
              <a:rPr sz="2200" spc="-45" dirty="0">
                <a:latin typeface="Calibri"/>
                <a:cs typeface="Calibri"/>
              </a:rPr>
              <a:t>v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o</a:t>
            </a:r>
            <a:r>
              <a:rPr sz="220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y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oject</a:t>
            </a:r>
            <a:r>
              <a:rPr sz="2200" spc="-10" dirty="0">
                <a:latin typeface="Calibri"/>
                <a:cs typeface="Calibri"/>
              </a:rPr>
              <a:t>s on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th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</a:t>
            </a:r>
            <a:r>
              <a:rPr sz="2200" spc="-45" dirty="0">
                <a:latin typeface="Calibri"/>
                <a:cs typeface="Calibri"/>
              </a:rPr>
              <a:t>n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ern</a:t>
            </a:r>
            <a:r>
              <a:rPr sz="2200" spc="-40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tional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sp</a:t>
            </a:r>
            <a:r>
              <a:rPr sz="2200" spc="-10" dirty="0">
                <a:latin typeface="Calibri"/>
                <a:cs typeface="Calibri"/>
              </a:rPr>
              <a:t>a</a:t>
            </a:r>
            <a:r>
              <a:rPr sz="2200" spc="-15" dirty="0">
                <a:latin typeface="Calibri"/>
                <a:cs typeface="Calibri"/>
              </a:rPr>
              <a:t>ce </a:t>
            </a:r>
            <a:r>
              <a:rPr sz="2200" spc="-30" dirty="0">
                <a:latin typeface="Calibri"/>
                <a:cs typeface="Calibri"/>
              </a:rPr>
              <a:t>s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tion.</a:t>
            </a:r>
            <a:endParaRPr sz="2200">
              <a:latin typeface="Calibri"/>
              <a:cs typeface="Calibri"/>
            </a:endParaRPr>
          </a:p>
          <a:p>
            <a:pPr marL="241300" indent="-228600">
              <a:lnSpc>
                <a:spcPts val="2980"/>
              </a:lnSpc>
              <a:spcBef>
                <a:spcPts val="5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Johnson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Spa</a:t>
            </a:r>
            <a:r>
              <a:rPr sz="2600" spc="5" dirty="0">
                <a:latin typeface="Calibri"/>
                <a:cs typeface="Calibri"/>
              </a:rPr>
              <a:t>c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Ce</a:t>
            </a:r>
            <a:r>
              <a:rPr sz="2600" spc="-25" dirty="0">
                <a:latin typeface="Calibri"/>
                <a:cs typeface="Calibri"/>
              </a:rPr>
              <a:t>nt</a:t>
            </a:r>
            <a:r>
              <a:rPr sz="2600" dirty="0">
                <a:latin typeface="Calibri"/>
                <a:cs typeface="Calibri"/>
              </a:rPr>
              <a:t>er</a:t>
            </a:r>
            <a:endParaRPr sz="2600">
              <a:latin typeface="Calibri"/>
              <a:cs typeface="Calibri"/>
            </a:endParaRPr>
          </a:p>
          <a:p>
            <a:pPr marL="698500" lvl="1" indent="-228600">
              <a:lnSpc>
                <a:spcPts val="2105"/>
              </a:lnSpc>
              <a:buFont typeface="Arial"/>
              <a:buChar char="•"/>
              <a:tabLst>
                <a:tab pos="699135" algn="l"/>
              </a:tabLst>
            </a:pPr>
            <a:r>
              <a:rPr sz="2200" b="1" spc="-20" dirty="0">
                <a:latin typeface="Calibri"/>
                <a:cs typeface="Calibri"/>
              </a:rPr>
              <a:t>~20</a:t>
            </a:r>
            <a:r>
              <a:rPr sz="2200" b="1" spc="-15" dirty="0">
                <a:latin typeface="Calibri"/>
                <a:cs typeface="Calibri"/>
              </a:rPr>
              <a:t>0</a:t>
            </a:r>
            <a:r>
              <a:rPr sz="2200" b="1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iso</a:t>
            </a:r>
            <a:r>
              <a:rPr sz="2200" spc="-5" dirty="0">
                <a:latin typeface="Calibri"/>
                <a:cs typeface="Calibri"/>
              </a:rPr>
              <a:t>l</a:t>
            </a:r>
            <a:r>
              <a:rPr sz="2200" spc="-40" dirty="0">
                <a:latin typeface="Calibri"/>
                <a:cs typeface="Calibri"/>
              </a:rPr>
              <a:t>at</a:t>
            </a:r>
            <a:r>
              <a:rPr sz="2200" spc="-10" dirty="0">
                <a:latin typeface="Calibri"/>
                <a:cs typeface="Calibri"/>
              </a:rPr>
              <a:t>es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origin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dirty="0">
                <a:latin typeface="Calibri"/>
                <a:cs typeface="Calibri"/>
              </a:rPr>
              <a:t>ti</a:t>
            </a:r>
            <a:r>
              <a:rPr sz="2200" spc="-10" dirty="0">
                <a:latin typeface="Calibri"/>
                <a:cs typeface="Calibri"/>
              </a:rPr>
              <a:t>n</a:t>
            </a:r>
            <a:r>
              <a:rPr sz="2200" spc="-15" dirty="0">
                <a:latin typeface="Calibri"/>
                <a:cs typeface="Calibri"/>
              </a:rPr>
              <a:t>g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f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20" dirty="0">
                <a:latin typeface="Calibri"/>
                <a:cs typeface="Calibri"/>
              </a:rPr>
              <a:t>om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NA</a:t>
            </a:r>
            <a:r>
              <a:rPr sz="2200" spc="-30" dirty="0">
                <a:latin typeface="Calibri"/>
                <a:cs typeface="Calibri"/>
              </a:rPr>
              <a:t>S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fund</a:t>
            </a:r>
            <a:r>
              <a:rPr sz="2200" spc="-2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d</a:t>
            </a:r>
            <a:r>
              <a:rPr sz="2200" spc="-5" dirty="0">
                <a:latin typeface="Calibri"/>
                <a:cs typeface="Calibri"/>
              </a:rPr>
              <a:t> s</a:t>
            </a:r>
            <a:r>
              <a:rPr sz="2200" spc="-20" dirty="0">
                <a:latin typeface="Calibri"/>
                <a:cs typeface="Calibri"/>
              </a:rPr>
              <a:t>pac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biolog</a:t>
            </a:r>
            <a:r>
              <a:rPr sz="2200" spc="-10" dirty="0">
                <a:latin typeface="Calibri"/>
                <a:cs typeface="Calibri"/>
              </a:rPr>
              <a:t>y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esea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c</a:t>
            </a:r>
            <a:r>
              <a:rPr sz="2200" spc="-25" dirty="0">
                <a:latin typeface="Calibri"/>
                <a:cs typeface="Calibri"/>
              </a:rPr>
              <a:t>h</a:t>
            </a:r>
            <a:r>
              <a:rPr sz="2200" spc="-10" dirty="0">
                <a:latin typeface="Calibri"/>
                <a:cs typeface="Calibri"/>
              </a:rPr>
              <a:t>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el</a:t>
            </a:r>
            <a:r>
              <a:rPr sz="2200" spc="-35" dirty="0">
                <a:latin typeface="Calibri"/>
                <a:cs typeface="Calibri"/>
              </a:rPr>
              <a:t>e</a:t>
            </a:r>
            <a:r>
              <a:rPr sz="2200" spc="-45" dirty="0">
                <a:latin typeface="Calibri"/>
                <a:cs typeface="Calibri"/>
              </a:rPr>
              <a:t>v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-40" dirty="0">
                <a:latin typeface="Calibri"/>
                <a:cs typeface="Calibri"/>
              </a:rPr>
              <a:t>n</a:t>
            </a:r>
            <a:r>
              <a:rPr sz="2200" spc="-1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cl</a:t>
            </a:r>
            <a:r>
              <a:rPr sz="2200" spc="-20" dirty="0">
                <a:latin typeface="Calibri"/>
                <a:cs typeface="Calibri"/>
              </a:rPr>
              <a:t>e</a:t>
            </a:r>
            <a:r>
              <a:rPr sz="2200" spc="-15" dirty="0">
                <a:latin typeface="Calibri"/>
                <a:cs typeface="Calibri"/>
              </a:rPr>
              <a:t>an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20" dirty="0">
                <a:latin typeface="Calibri"/>
                <a:cs typeface="Calibri"/>
              </a:rPr>
              <a:t>o</a:t>
            </a:r>
            <a:r>
              <a:rPr sz="2200" spc="-10" dirty="0">
                <a:latin typeface="Calibri"/>
                <a:cs typeface="Calibri"/>
              </a:rPr>
              <a:t>o</a:t>
            </a:r>
            <a:r>
              <a:rPr sz="2200" spc="-15" dirty="0">
                <a:latin typeface="Calibri"/>
                <a:cs typeface="Calibri"/>
              </a:rPr>
              <a:t>ms</a:t>
            </a:r>
            <a:endParaRPr sz="2200">
              <a:latin typeface="Calibri"/>
              <a:cs typeface="Calibri"/>
            </a:endParaRPr>
          </a:p>
          <a:p>
            <a:pPr marL="698500">
              <a:lnSpc>
                <a:spcPts val="2100"/>
              </a:lnSpc>
            </a:pP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JS</a:t>
            </a:r>
            <a:r>
              <a:rPr sz="2200" spc="-25" dirty="0">
                <a:latin typeface="Calibri"/>
                <a:cs typeface="Calibri"/>
              </a:rPr>
              <a:t>C</a:t>
            </a:r>
            <a:r>
              <a:rPr sz="2200" spc="-10" dirty="0">
                <a:latin typeface="Calibri"/>
                <a:cs typeface="Calibri"/>
              </a:rPr>
              <a:t>,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mi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obia</a:t>
            </a:r>
            <a:r>
              <a:rPr sz="2200" spc="-5" dirty="0">
                <a:latin typeface="Calibri"/>
                <a:cs typeface="Calibri"/>
              </a:rPr>
              <a:t>l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moni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oring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of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space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suits.</a:t>
            </a:r>
            <a:endParaRPr sz="2200">
              <a:latin typeface="Calibri"/>
              <a:cs typeface="Calibri"/>
            </a:endParaRPr>
          </a:p>
          <a:p>
            <a:pPr marL="698500" lvl="1" indent="-228600">
              <a:lnSpc>
                <a:spcPts val="2495"/>
              </a:lnSpc>
              <a:buFont typeface="Arial"/>
              <a:buChar char="•"/>
              <a:tabLst>
                <a:tab pos="699135" algn="l"/>
              </a:tabLst>
            </a:pPr>
            <a:r>
              <a:rPr sz="2200" spc="-20" dirty="0">
                <a:latin typeface="Calibri"/>
                <a:cs typeface="Calibri"/>
              </a:rPr>
              <a:t>~</a:t>
            </a:r>
            <a:r>
              <a:rPr sz="2200" b="1" spc="-15" dirty="0">
                <a:latin typeface="Calibri"/>
                <a:cs typeface="Calibri"/>
              </a:rPr>
              <a:t>500</a:t>
            </a:r>
            <a:r>
              <a:rPr sz="2200" b="1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iso</a:t>
            </a:r>
            <a:r>
              <a:rPr sz="2200" spc="-5" dirty="0">
                <a:latin typeface="Calibri"/>
                <a:cs typeface="Calibri"/>
              </a:rPr>
              <a:t>l</a:t>
            </a:r>
            <a:r>
              <a:rPr sz="2200" spc="-40" dirty="0">
                <a:latin typeface="Calibri"/>
                <a:cs typeface="Calibri"/>
              </a:rPr>
              <a:t>at</a:t>
            </a:r>
            <a:r>
              <a:rPr sz="2200" spc="-10" dirty="0">
                <a:latin typeface="Calibri"/>
                <a:cs typeface="Calibri"/>
              </a:rPr>
              <a:t>es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origin</a:t>
            </a:r>
            <a:r>
              <a:rPr sz="2200" spc="-4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ting </a:t>
            </a:r>
            <a:r>
              <a:rPr sz="2200" spc="-15" dirty="0">
                <a:latin typeface="Calibri"/>
                <a:cs typeface="Calibri"/>
              </a:rPr>
              <a:t>f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om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</a:t>
            </a:r>
            <a:r>
              <a:rPr sz="2200" spc="-40" dirty="0">
                <a:latin typeface="Calibri"/>
                <a:cs typeface="Calibri"/>
              </a:rPr>
              <a:t>nt</a:t>
            </a:r>
            <a:r>
              <a:rPr sz="2200" spc="-10" dirty="0">
                <a:latin typeface="Calibri"/>
                <a:cs typeface="Calibri"/>
              </a:rPr>
              <a:t>ern</a:t>
            </a:r>
            <a:r>
              <a:rPr sz="2200" spc="-40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tional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Spac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s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tion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mi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obia</a:t>
            </a:r>
            <a:r>
              <a:rPr sz="2200" spc="-5" dirty="0">
                <a:latin typeface="Calibri"/>
                <a:cs typeface="Calibri"/>
              </a:rPr>
              <a:t>l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moni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oring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90859" y="175260"/>
            <a:ext cx="1325879" cy="1045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68503" rIns="0" bIns="0" rtlCol="0">
            <a:spAutoFit/>
          </a:bodyPr>
          <a:lstStyle/>
          <a:p>
            <a:pPr marL="342900">
              <a:lnSpc>
                <a:spcPct val="100000"/>
              </a:lnSpc>
            </a:pPr>
            <a:r>
              <a:rPr sz="4000" b="0" spc="-365" dirty="0">
                <a:solidFill>
                  <a:srgbClr val="4471C4"/>
                </a:solidFill>
                <a:latin typeface="Calibri Light"/>
                <a:cs typeface="Calibri Light"/>
              </a:rPr>
              <a:t>T</a:t>
            </a:r>
            <a:r>
              <a:rPr sz="4000" b="0" spc="-25" dirty="0">
                <a:solidFill>
                  <a:srgbClr val="4471C4"/>
                </a:solidFill>
                <a:latin typeface="Calibri Light"/>
                <a:cs typeface="Calibri Light"/>
              </a:rPr>
              <a:t>echni</a:t>
            </a:r>
            <a:r>
              <a:rPr sz="4000" b="0" spc="-40" dirty="0">
                <a:solidFill>
                  <a:srgbClr val="4471C4"/>
                </a:solidFill>
                <a:latin typeface="Calibri Light"/>
                <a:cs typeface="Calibri Light"/>
              </a:rPr>
              <a:t>c</a:t>
            </a:r>
            <a:r>
              <a:rPr sz="4000" b="0" spc="-15" dirty="0">
                <a:solidFill>
                  <a:srgbClr val="4471C4"/>
                </a:solidFill>
                <a:latin typeface="Calibri Light"/>
                <a:cs typeface="Calibri Light"/>
              </a:rPr>
              <a:t>al</a:t>
            </a:r>
            <a:r>
              <a:rPr sz="4000" b="0" spc="-5" dirty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sz="4000" b="0" spc="-40" dirty="0">
                <a:solidFill>
                  <a:srgbClr val="4471C4"/>
                </a:solidFill>
                <a:latin typeface="Calibri Light"/>
                <a:cs typeface="Calibri Light"/>
              </a:rPr>
              <a:t>C</a:t>
            </a:r>
            <a:r>
              <a:rPr sz="4000" b="0" spc="-15" dirty="0">
                <a:solidFill>
                  <a:srgbClr val="4471C4"/>
                </a:solidFill>
                <a:latin typeface="Calibri Light"/>
                <a:cs typeface="Calibri Light"/>
              </a:rPr>
              <a:t>apabilities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827074"/>
            <a:ext cx="10097135" cy="45397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3335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AM</a:t>
            </a:r>
            <a:r>
              <a:rPr sz="2800" spc="-40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S</a:t>
            </a:r>
          </a:p>
          <a:p>
            <a:pPr marL="698500" lvl="1" indent="-228600">
              <a:lnSpc>
                <a:spcPts val="2855"/>
              </a:lnSpc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Calibri"/>
                <a:cs typeface="Calibri"/>
              </a:rPr>
              <a:t>S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60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60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ac</a:t>
            </a:r>
            <a:r>
              <a:rPr sz="2400" spc="5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lit</a:t>
            </a:r>
            <a:r>
              <a:rPr sz="2400" spc="-185" dirty="0">
                <a:latin typeface="Calibri"/>
                <a:cs typeface="Calibri"/>
              </a:rPr>
              <a:t>y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 A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chi</a:t>
            </a:r>
            <a:r>
              <a:rPr sz="2400" spc="-2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(le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aging</a:t>
            </a:r>
            <a:r>
              <a:rPr sz="2400" spc="-15" dirty="0">
                <a:latin typeface="Calibri"/>
                <a:cs typeface="Calibri"/>
              </a:rPr>
              <a:t> cur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lang="en-US" sz="2400" spc="-15" dirty="0">
                <a:latin typeface="Calibri"/>
                <a:cs typeface="Calibri"/>
              </a:rPr>
              <a:t>ALSDA &amp; </a:t>
            </a:r>
            <a:r>
              <a:rPr sz="2400" spc="-15" dirty="0">
                <a:latin typeface="Calibri"/>
                <a:cs typeface="Calibri"/>
              </a:rPr>
              <a:t>Gene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La</a:t>
            </a:r>
            <a:r>
              <a:rPr sz="2400" dirty="0">
                <a:latin typeface="Calibri"/>
                <a:cs typeface="Calibri"/>
              </a:rPr>
              <a:t>b 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esou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c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s)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ts val="3329"/>
              </a:lnSpc>
              <a:spcBef>
                <a:spcPts val="30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JSC</a:t>
            </a:r>
            <a:endParaRPr sz="2800" dirty="0">
              <a:latin typeface="Calibri"/>
              <a:cs typeface="Calibri"/>
            </a:endParaRPr>
          </a:p>
          <a:p>
            <a:pPr marL="698500" marR="792480" lvl="1" indent="-228600">
              <a:lnSpc>
                <a:spcPts val="2310"/>
              </a:lnSpc>
              <a:spcBef>
                <a:spcPts val="52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Calibri"/>
                <a:cs typeface="Calibri"/>
              </a:rPr>
              <a:t>Di</a:t>
            </a:r>
            <a:r>
              <a:rPr sz="2400" spc="-2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tribution</a:t>
            </a:r>
            <a:r>
              <a:rPr sz="2400" spc="-20" dirty="0">
                <a:latin typeface="Calibri"/>
                <a:cs typeface="Calibri"/>
              </a:rPr>
              <a:t> N</a:t>
            </a:r>
            <a:r>
              <a:rPr sz="2400" spc="-25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45" dirty="0">
                <a:latin typeface="Calibri"/>
                <a:cs typeface="Calibri"/>
              </a:rPr>
              <a:t>w</a:t>
            </a:r>
            <a:r>
              <a:rPr sz="2400" spc="-20" dirty="0">
                <a:latin typeface="Calibri"/>
                <a:cs typeface="Calibri"/>
              </a:rPr>
              <a:t>ork</a:t>
            </a:r>
            <a:r>
              <a:rPr sz="2400" spc="-10" dirty="0">
                <a:latin typeface="Calibri"/>
                <a:cs typeface="Calibri"/>
              </a:rPr>
              <a:t>, </a:t>
            </a:r>
            <a:r>
              <a:rPr sz="2400" dirty="0">
                <a:latin typeface="Calibri"/>
                <a:cs typeface="Calibri"/>
              </a:rPr>
              <a:t>BS</a:t>
            </a:r>
            <a:r>
              <a:rPr sz="2400" spc="5" dirty="0">
                <a:latin typeface="Calibri"/>
                <a:cs typeface="Calibri"/>
              </a:rPr>
              <a:t>L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spc="-15" dirty="0">
                <a:latin typeface="Calibri"/>
                <a:cs typeface="Calibri"/>
              </a:rPr>
              <a:t>2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ac</a:t>
            </a:r>
            <a:r>
              <a:rPr sz="2400" spc="5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lities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(le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aging</a:t>
            </a:r>
            <a:r>
              <a:rPr sz="2400" spc="-15" dirty="0">
                <a:latin typeface="Calibri"/>
                <a:cs typeface="Calibri"/>
              </a:rPr>
              <a:t> cur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tly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st</a:t>
            </a:r>
            <a:r>
              <a:rPr sz="2400" dirty="0">
                <a:latin typeface="Calibri"/>
                <a:cs typeface="Calibri"/>
              </a:rPr>
              <a:t>ablished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ol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f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di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tributing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om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ials)</a:t>
            </a:r>
          </a:p>
          <a:p>
            <a:pPr marL="241300" indent="-228600">
              <a:lnSpc>
                <a:spcPts val="3329"/>
              </a:lnSpc>
              <a:spcBef>
                <a:spcPts val="32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40" dirty="0">
                <a:latin typeface="Calibri"/>
                <a:cs typeface="Calibri"/>
              </a:rPr>
              <a:t>K</a:t>
            </a:r>
            <a:r>
              <a:rPr sz="2800" spc="-20" dirty="0">
                <a:latin typeface="Calibri"/>
                <a:cs typeface="Calibri"/>
              </a:rPr>
              <a:t>SC</a:t>
            </a:r>
            <a:endParaRPr sz="2800" dirty="0">
              <a:latin typeface="Calibri"/>
              <a:cs typeface="Calibri"/>
            </a:endParaRPr>
          </a:p>
          <a:p>
            <a:pPr marL="698500" lvl="1" indent="-228600">
              <a:lnSpc>
                <a:spcPts val="2565"/>
              </a:lnSpc>
              <a:buFont typeface="Arial"/>
              <a:buChar char="•"/>
              <a:tabLst>
                <a:tab pos="699135" algn="l"/>
              </a:tabLst>
            </a:pPr>
            <a:r>
              <a:rPr sz="2400" spc="-15" dirty="0">
                <a:latin typeface="Calibri"/>
                <a:cs typeface="Calibri"/>
              </a:rPr>
              <a:t>Mic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obia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Ide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tifi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tion,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Docum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tion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(le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aging</a:t>
            </a:r>
            <a:r>
              <a:rPr sz="2400" spc="-15" dirty="0">
                <a:latin typeface="Calibri"/>
                <a:cs typeface="Calibri"/>
              </a:rPr>
              <a:t> cur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tly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st</a:t>
            </a:r>
            <a:r>
              <a:rPr sz="2400" dirty="0">
                <a:latin typeface="Calibri"/>
                <a:cs typeface="Calibri"/>
              </a:rPr>
              <a:t>ablished</a:t>
            </a:r>
          </a:p>
          <a:p>
            <a:pPr marL="698500">
              <a:lnSpc>
                <a:spcPts val="2590"/>
              </a:lnSpc>
            </a:pP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ol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ide</a:t>
            </a:r>
            <a:r>
              <a:rPr sz="2400" spc="-3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tifi</a:t>
            </a:r>
            <a:r>
              <a:rPr sz="2400" spc="-25" dirty="0">
                <a:latin typeface="Calibri"/>
                <a:cs typeface="Calibri"/>
              </a:rPr>
              <a:t>ca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 ISS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ele</a:t>
            </a:r>
            <a:r>
              <a:rPr sz="2400" spc="-5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 mic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b</a:t>
            </a:r>
            <a:r>
              <a:rPr sz="2400" dirty="0">
                <a:latin typeface="Calibri"/>
                <a:cs typeface="Calibri"/>
              </a:rPr>
              <a:t>ial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25" dirty="0">
                <a:latin typeface="Calibri"/>
                <a:cs typeface="Calibri"/>
              </a:rPr>
              <a:t>at</a:t>
            </a:r>
            <a:r>
              <a:rPr sz="2400" dirty="0">
                <a:latin typeface="Calibri"/>
                <a:cs typeface="Calibri"/>
              </a:rPr>
              <a:t>es)</a:t>
            </a:r>
          </a:p>
          <a:p>
            <a:pPr marL="241300" indent="-228600">
              <a:lnSpc>
                <a:spcPts val="3329"/>
              </a:lnSpc>
              <a:spcBef>
                <a:spcPts val="31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JPL</a:t>
            </a:r>
            <a:endParaRPr sz="2800" dirty="0">
              <a:latin typeface="Calibri"/>
              <a:cs typeface="Calibri"/>
            </a:endParaRPr>
          </a:p>
          <a:p>
            <a:pPr marL="698500" lvl="1" indent="-228600">
              <a:lnSpc>
                <a:spcPts val="2565"/>
              </a:lnSpc>
              <a:buFont typeface="Arial"/>
              <a:buChar char="•"/>
              <a:tabLst>
                <a:tab pos="699135" algn="l"/>
              </a:tabLst>
            </a:pPr>
            <a:r>
              <a:rPr sz="2400" spc="-15" dirty="0">
                <a:latin typeface="Calibri"/>
                <a:cs typeface="Calibri"/>
              </a:rPr>
              <a:t>Mic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obia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Ide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tifi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tion,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Docum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tion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(le</a:t>
            </a:r>
            <a:r>
              <a:rPr sz="2400" spc="-4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aging</a:t>
            </a:r>
            <a:r>
              <a:rPr sz="2400" spc="-15" dirty="0">
                <a:latin typeface="Calibri"/>
                <a:cs typeface="Calibri"/>
              </a:rPr>
              <a:t> cur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tly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st</a:t>
            </a:r>
            <a:r>
              <a:rPr sz="2400" dirty="0">
                <a:latin typeface="Calibri"/>
                <a:cs typeface="Calibri"/>
              </a:rPr>
              <a:t>ablished</a:t>
            </a:r>
          </a:p>
          <a:p>
            <a:pPr marL="698500">
              <a:lnSpc>
                <a:spcPts val="2590"/>
              </a:lnSpc>
            </a:pP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3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ol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 hig</a:t>
            </a:r>
            <a:r>
              <a:rPr sz="2400" dirty="0">
                <a:latin typeface="Calibri"/>
                <a:cs typeface="Calibri"/>
              </a:rPr>
              <a:t>h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10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ghp</a:t>
            </a:r>
            <a:r>
              <a:rPr sz="2400" spc="-1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t ide</a:t>
            </a:r>
            <a:r>
              <a:rPr sz="2400" spc="-3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tifi</a:t>
            </a:r>
            <a:r>
              <a:rPr sz="2400" spc="-25" dirty="0">
                <a:latin typeface="Calibri"/>
                <a:cs typeface="Calibri"/>
              </a:rPr>
              <a:t>ca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 </a:t>
            </a:r>
            <a:r>
              <a:rPr sz="2400" spc="-5" dirty="0">
                <a:latin typeface="Calibri"/>
                <a:cs typeface="Calibri"/>
              </a:rPr>
              <a:t>plan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1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ti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1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l</a:t>
            </a:r>
            <a:r>
              <a:rPr sz="2400" spc="-25" dirty="0">
                <a:latin typeface="Calibri"/>
                <a:cs typeface="Calibri"/>
              </a:rPr>
              <a:t>at</a:t>
            </a:r>
            <a:r>
              <a:rPr sz="2400" dirty="0">
                <a:latin typeface="Calibri"/>
                <a:cs typeface="Calibri"/>
              </a:rPr>
              <a:t>es)</a:t>
            </a:r>
          </a:p>
        </p:txBody>
      </p:sp>
      <p:sp>
        <p:nvSpPr>
          <p:cNvPr id="4" name="object 4"/>
          <p:cNvSpPr/>
          <p:nvPr/>
        </p:nvSpPr>
        <p:spPr>
          <a:xfrm>
            <a:off x="10690859" y="175260"/>
            <a:ext cx="1325879" cy="1045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66119" y="73152"/>
            <a:ext cx="1325879" cy="1046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6854" rIns="0" bIns="0" rtlCol="0">
            <a:spAutoFit/>
          </a:bodyPr>
          <a:lstStyle/>
          <a:p>
            <a:pPr marL="291465">
              <a:lnSpc>
                <a:spcPct val="100000"/>
              </a:lnSpc>
            </a:pPr>
            <a:r>
              <a:rPr sz="4000" b="0" spc="-20" dirty="0">
                <a:latin typeface="Calibri Light"/>
                <a:cs typeface="Calibri Light"/>
              </a:rPr>
              <a:t>St</a:t>
            </a:r>
            <a:r>
              <a:rPr sz="4000" b="0" spc="-90" dirty="0">
                <a:latin typeface="Calibri Light"/>
                <a:cs typeface="Calibri Light"/>
              </a:rPr>
              <a:t>r</a:t>
            </a:r>
            <a:r>
              <a:rPr sz="4000" b="0" spc="-55" dirty="0">
                <a:latin typeface="Calibri Light"/>
                <a:cs typeface="Calibri Light"/>
              </a:rPr>
              <a:t>a</a:t>
            </a:r>
            <a:r>
              <a:rPr sz="4000" b="0" spc="-60" dirty="0">
                <a:latin typeface="Calibri Light"/>
                <a:cs typeface="Calibri Light"/>
              </a:rPr>
              <a:t>t</a:t>
            </a:r>
            <a:r>
              <a:rPr sz="4000" b="0" spc="-25" dirty="0">
                <a:latin typeface="Calibri Light"/>
                <a:cs typeface="Calibri Light"/>
              </a:rPr>
              <a:t>egi</a:t>
            </a:r>
            <a:r>
              <a:rPr sz="4000" b="0" spc="-20" dirty="0">
                <a:latin typeface="Calibri Light"/>
                <a:cs typeface="Calibri Light"/>
              </a:rPr>
              <a:t>c</a:t>
            </a:r>
            <a:r>
              <a:rPr sz="4000" b="0" spc="-5" dirty="0">
                <a:latin typeface="Calibri Light"/>
                <a:cs typeface="Calibri Light"/>
              </a:rPr>
              <a:t> </a:t>
            </a:r>
            <a:r>
              <a:rPr sz="4000" b="0" spc="-30" dirty="0">
                <a:latin typeface="Calibri Light"/>
                <a:cs typeface="Calibri Light"/>
              </a:rPr>
              <a:t>Ben</a:t>
            </a:r>
            <a:r>
              <a:rPr sz="4000" b="0" spc="-50" dirty="0">
                <a:latin typeface="Calibri Light"/>
                <a:cs typeface="Calibri Light"/>
              </a:rPr>
              <a:t>e</a:t>
            </a:r>
            <a:r>
              <a:rPr sz="4000" b="0" spc="-15" dirty="0">
                <a:latin typeface="Calibri Light"/>
                <a:cs typeface="Calibri Light"/>
              </a:rPr>
              <a:t>fits</a:t>
            </a:r>
            <a:r>
              <a:rPr sz="4000" b="0" spc="-5" dirty="0">
                <a:latin typeface="Calibri Light"/>
                <a:cs typeface="Calibri Light"/>
              </a:rPr>
              <a:t> </a:t>
            </a:r>
            <a:r>
              <a:rPr sz="4000" b="0" spc="-30" dirty="0">
                <a:latin typeface="Calibri Light"/>
                <a:cs typeface="Calibri Light"/>
              </a:rPr>
              <a:t>o</a:t>
            </a:r>
            <a:r>
              <a:rPr sz="4000" b="0" spc="-15" dirty="0">
                <a:latin typeface="Calibri Light"/>
                <a:cs typeface="Calibri Light"/>
              </a:rPr>
              <a:t>f</a:t>
            </a:r>
            <a:r>
              <a:rPr sz="4000" b="0" spc="5" dirty="0">
                <a:latin typeface="Calibri Light"/>
                <a:cs typeface="Calibri Light"/>
              </a:rPr>
              <a:t> </a:t>
            </a:r>
            <a:r>
              <a:rPr sz="4000" b="0" spc="-35" dirty="0">
                <a:latin typeface="Calibri Light"/>
                <a:cs typeface="Calibri Light"/>
              </a:rPr>
              <a:t>NMC</a:t>
            </a:r>
            <a:r>
              <a:rPr sz="4000" b="0" spc="-25" dirty="0">
                <a:latin typeface="Calibri Light"/>
                <a:cs typeface="Calibri Light"/>
              </a:rPr>
              <a:t>C</a:t>
            </a:r>
            <a:r>
              <a:rPr sz="4000" b="0" dirty="0">
                <a:latin typeface="Calibri Light"/>
                <a:cs typeface="Calibri Light"/>
              </a:rPr>
              <a:t> </a:t>
            </a:r>
            <a:r>
              <a:rPr sz="4000" b="0" spc="-70" dirty="0">
                <a:latin typeface="Calibri Light"/>
                <a:cs typeface="Calibri Light"/>
              </a:rPr>
              <a:t>t</a:t>
            </a:r>
            <a:r>
              <a:rPr sz="4000" b="0" spc="-25" dirty="0">
                <a:latin typeface="Calibri Light"/>
                <a:cs typeface="Calibri Light"/>
              </a:rPr>
              <a:t>o</a:t>
            </a:r>
            <a:r>
              <a:rPr sz="4000" b="0" spc="-5" dirty="0">
                <a:latin typeface="Calibri Light"/>
                <a:cs typeface="Calibri Light"/>
              </a:rPr>
              <a:t> </a:t>
            </a:r>
            <a:r>
              <a:rPr sz="4000" b="0" spc="-35" dirty="0">
                <a:latin typeface="Calibri Light"/>
                <a:cs typeface="Calibri Light"/>
              </a:rPr>
              <a:t>N</a:t>
            </a:r>
            <a:r>
              <a:rPr sz="4000" b="0" spc="-15" dirty="0">
                <a:latin typeface="Calibri Light"/>
                <a:cs typeface="Calibri Light"/>
              </a:rPr>
              <a:t>A</a:t>
            </a:r>
            <a:r>
              <a:rPr sz="4000" b="0" spc="-45" dirty="0">
                <a:latin typeface="Calibri Light"/>
                <a:cs typeface="Calibri Light"/>
              </a:rPr>
              <a:t>S</a:t>
            </a:r>
            <a:r>
              <a:rPr sz="4000" b="0" spc="-25" dirty="0">
                <a:latin typeface="Calibri Light"/>
                <a:cs typeface="Calibri Light"/>
              </a:rPr>
              <a:t>A</a:t>
            </a:r>
            <a:r>
              <a:rPr sz="4000" b="0" spc="-5" dirty="0">
                <a:latin typeface="Calibri Light"/>
                <a:cs typeface="Calibri Light"/>
              </a:rPr>
              <a:t> </a:t>
            </a:r>
            <a:r>
              <a:rPr sz="4000" b="0" spc="-25" dirty="0">
                <a:latin typeface="Calibri Light"/>
                <a:cs typeface="Calibri Light"/>
              </a:rPr>
              <a:t>ce</a:t>
            </a:r>
            <a:r>
              <a:rPr sz="4000" b="0" spc="-60" dirty="0">
                <a:latin typeface="Calibri Light"/>
                <a:cs typeface="Calibri Light"/>
              </a:rPr>
              <a:t>nt</a:t>
            </a:r>
            <a:r>
              <a:rPr sz="4000" b="0" spc="-25" dirty="0">
                <a:latin typeface="Calibri Light"/>
                <a:cs typeface="Calibri Light"/>
              </a:rPr>
              <a:t>e</a:t>
            </a:r>
            <a:r>
              <a:rPr sz="4000" b="0" spc="-80" dirty="0">
                <a:latin typeface="Calibri Light"/>
                <a:cs typeface="Calibri Light"/>
              </a:rPr>
              <a:t>r</a:t>
            </a:r>
            <a:r>
              <a:rPr sz="4000" b="0" spc="-20" dirty="0">
                <a:latin typeface="Calibri Light"/>
                <a:cs typeface="Calibri Light"/>
              </a:rPr>
              <a:t>s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40181" y="1565402"/>
            <a:ext cx="10525125" cy="36341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767715" indent="-342900">
              <a:lnSpc>
                <a:spcPts val="2160"/>
              </a:lnSpc>
              <a:tabLst>
                <a:tab pos="354965" algn="l"/>
              </a:tabLst>
            </a:pPr>
            <a:r>
              <a:rPr sz="2000" b="1" dirty="0">
                <a:latin typeface="Calibri"/>
                <a:cs typeface="Calibri"/>
              </a:rPr>
              <a:t>1.	</a:t>
            </a:r>
            <a:r>
              <a:rPr sz="2000" b="1" spc="-25" dirty="0">
                <a:latin typeface="Calibri"/>
                <a:cs typeface="Calibri"/>
              </a:rPr>
              <a:t>S</a:t>
            </a:r>
            <a:r>
              <a:rPr sz="2000" b="1" spc="-15" dirty="0">
                <a:latin typeface="Calibri"/>
                <a:cs typeface="Calibri"/>
              </a:rPr>
              <a:t>y</a:t>
            </a:r>
            <a:r>
              <a:rPr sz="2000" b="1" spc="-20" dirty="0">
                <a:latin typeface="Calibri"/>
                <a:cs typeface="Calibri"/>
              </a:rPr>
              <a:t>s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em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tic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do</a:t>
            </a:r>
            <a:r>
              <a:rPr sz="2000" b="1" spc="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um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20" dirty="0">
                <a:latin typeface="Calibri"/>
                <a:cs typeface="Calibri"/>
              </a:rPr>
              <a:t>n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tion,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ide</a:t>
            </a:r>
            <a:r>
              <a:rPr sz="2000" b="1" spc="-20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tifi</a:t>
            </a:r>
            <a:r>
              <a:rPr sz="2000" b="1" spc="-10" dirty="0">
                <a:latin typeface="Calibri"/>
                <a:cs typeface="Calibri"/>
              </a:rPr>
              <a:t>c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tion,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long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er</a:t>
            </a:r>
            <a:r>
              <a:rPr sz="2000" b="1" dirty="0">
                <a:latin typeface="Calibri"/>
                <a:cs typeface="Calibri"/>
              </a:rPr>
              <a:t>m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</a:t>
            </a:r>
            <a:r>
              <a:rPr sz="2000" b="1" spc="-25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ese</a:t>
            </a:r>
            <a:r>
              <a:rPr sz="2000" b="1" spc="10" dirty="0">
                <a:latin typeface="Calibri"/>
                <a:cs typeface="Calibri"/>
              </a:rPr>
              <a:t>r</a:t>
            </a:r>
            <a:r>
              <a:rPr sz="2000" b="1" spc="-25" dirty="0">
                <a:latin typeface="Calibri"/>
                <a:cs typeface="Calibri"/>
              </a:rPr>
              <a:t>v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tion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x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ting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" dirty="0">
                <a:latin typeface="Calibri"/>
                <a:cs typeface="Calibri"/>
              </a:rPr>
              <a:t>-ho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spc="-5" dirty="0">
                <a:latin typeface="Calibri"/>
                <a:cs typeface="Calibri"/>
              </a:rPr>
              <a:t>se 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obia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ol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es.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ts val="2160"/>
              </a:lnSpc>
              <a:spcBef>
                <a:spcPts val="994"/>
              </a:spcBef>
              <a:buFont typeface="Calibri"/>
              <a:buAutoNum type="arabicPeriod" startAt="2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NMCC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ll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en</a:t>
            </a:r>
            <a:r>
              <a:rPr sz="2000" b="1" spc="5" dirty="0">
                <a:latin typeface="Calibri"/>
                <a:cs typeface="Calibri"/>
              </a:rPr>
              <a:t>s</a:t>
            </a:r>
            <a:r>
              <a:rPr sz="2000" b="1" dirty="0">
                <a:latin typeface="Calibri"/>
                <a:cs typeface="Calibri"/>
              </a:rPr>
              <a:t>u</a:t>
            </a:r>
            <a:r>
              <a:rPr sz="2000" b="1" spc="-25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e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bac</a:t>
            </a:r>
            <a:r>
              <a:rPr sz="2000" b="1" spc="-5" dirty="0">
                <a:latin typeface="Calibri"/>
                <a:cs typeface="Calibri"/>
              </a:rPr>
              <a:t>k-</a:t>
            </a:r>
            <a:r>
              <a:rPr sz="2000" b="1" dirty="0">
                <a:latin typeface="Calibri"/>
                <a:cs typeface="Calibri"/>
              </a:rPr>
              <a:t>up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</a:t>
            </a:r>
            <a:r>
              <a:rPr sz="2000" b="1" spc="-5" dirty="0">
                <a:latin typeface="Calibri"/>
                <a:cs typeface="Calibri"/>
              </a:rPr>
              <a:t> e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spc="-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h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in</a:t>
            </a:r>
            <a:r>
              <a:rPr sz="2000" b="1" spc="-20" dirty="0">
                <a:latin typeface="Calibri"/>
                <a:cs typeface="Calibri"/>
              </a:rPr>
              <a:t>s</a:t>
            </a:r>
            <a:r>
              <a:rPr sz="2000" b="1" dirty="0">
                <a:latin typeface="Calibri"/>
                <a:cs typeface="Calibri"/>
              </a:rPr>
              <a:t>titu</a:t>
            </a:r>
            <a:r>
              <a:rPr sz="2000" b="1" spc="-10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io</a:t>
            </a:r>
            <a:r>
              <a:rPr sz="2000" b="1" spc="-10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al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mic</a:t>
            </a:r>
            <a:r>
              <a:rPr sz="2000" b="1" spc="-25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obial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epo</a:t>
            </a:r>
            <a:r>
              <a:rPr sz="2000" b="1" spc="10" dirty="0">
                <a:latin typeface="Calibri"/>
                <a:cs typeface="Calibri"/>
              </a:rPr>
              <a:t>s</a:t>
            </a:r>
            <a:r>
              <a:rPr sz="2000" b="1" dirty="0">
                <a:latin typeface="Calibri"/>
                <a:cs typeface="Calibri"/>
              </a:rPr>
              <a:t>i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o</a:t>
            </a:r>
            <a:r>
              <a:rPr sz="2000" b="1" spc="5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y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 g</a:t>
            </a:r>
            <a:r>
              <a:rPr sz="2000" dirty="0">
                <a:latin typeface="Calibri"/>
                <a:cs typeface="Calibri"/>
              </a:rPr>
              <a:t>eog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aphi</a:t>
            </a:r>
            <a:r>
              <a:rPr sz="2000" spc="-1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tinct lo</a:t>
            </a:r>
            <a:r>
              <a:rPr sz="2000" spc="-15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tions.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35"/>
              </a:spcBef>
              <a:buFont typeface="Calibri"/>
              <a:buAutoNum type="arabicPeriod" startAt="2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NMCC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ll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b="1" spc="-35" dirty="0">
                <a:latin typeface="Calibri"/>
                <a:cs typeface="Calibri"/>
              </a:rPr>
              <a:t>f</a:t>
            </a:r>
            <a:r>
              <a:rPr sz="2000" b="1" dirty="0">
                <a:latin typeface="Calibri"/>
                <a:cs typeface="Calibri"/>
              </a:rPr>
              <a:t>acil</a:t>
            </a:r>
            <a:r>
              <a:rPr sz="2000" b="1" spc="-10" dirty="0">
                <a:latin typeface="Calibri"/>
                <a:cs typeface="Calibri"/>
              </a:rPr>
              <a:t>i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e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m</a:t>
            </a:r>
            <a:r>
              <a:rPr sz="2000" b="1" dirty="0">
                <a:latin typeface="Calibri"/>
                <a:cs typeface="Calibri"/>
              </a:rPr>
              <a:t>ulti</a:t>
            </a:r>
            <a:r>
              <a:rPr sz="2000" b="1" spc="-5" dirty="0">
                <a:latin typeface="Calibri"/>
                <a:cs typeface="Calibri"/>
              </a:rPr>
              <a:t>-</a:t>
            </a:r>
            <a:r>
              <a:rPr sz="2000" b="1" dirty="0">
                <a:latin typeface="Calibri"/>
                <a:cs typeface="Calibri"/>
              </a:rPr>
              <a:t>in</a:t>
            </a:r>
            <a:r>
              <a:rPr sz="2000" b="1" spc="-20" dirty="0">
                <a:latin typeface="Calibri"/>
                <a:cs typeface="Calibri"/>
              </a:rPr>
              <a:t>s</a:t>
            </a:r>
            <a:r>
              <a:rPr sz="2000" b="1" spc="-15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i</a:t>
            </a:r>
            <a:r>
              <a:rPr sz="2000" b="1" spc="-15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u</a:t>
            </a:r>
            <a:r>
              <a:rPr sz="2000" b="1" spc="-10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i</a:t>
            </a:r>
            <a:r>
              <a:rPr sz="2000" b="1" spc="-15" dirty="0">
                <a:latin typeface="Calibri"/>
                <a:cs typeface="Calibri"/>
              </a:rPr>
              <a:t>o</a:t>
            </a:r>
            <a:r>
              <a:rPr sz="2000" b="1" dirty="0">
                <a:latin typeface="Calibri"/>
                <a:cs typeface="Calibri"/>
              </a:rPr>
              <a:t>nal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oll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bo</a:t>
            </a:r>
            <a:r>
              <a:rPr sz="2000" b="1" spc="-50" dirty="0">
                <a:latin typeface="Calibri"/>
                <a:cs typeface="Calibri"/>
              </a:rPr>
              <a:t>r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</a:t>
            </a:r>
            <a:r>
              <a:rPr sz="2000" b="1" spc="-25" dirty="0">
                <a:latin typeface="Calibri"/>
                <a:cs typeface="Calibri"/>
              </a:rPr>
              <a:t>v</a:t>
            </a:r>
            <a:r>
              <a:rPr sz="2000" b="1" dirty="0">
                <a:latin typeface="Calibri"/>
                <a:cs typeface="Calibri"/>
              </a:rPr>
              <a:t>e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esea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h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os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</a:t>
            </a:r>
            <a:r>
              <a:rPr sz="2000" spc="-30" dirty="0">
                <a:latin typeface="Calibri"/>
                <a:cs typeface="Calibri"/>
              </a:rPr>
              <a:t>f</a:t>
            </a:r>
            <a:r>
              <a:rPr sz="2000" spc="-50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NASA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ce</a:t>
            </a:r>
            <a:r>
              <a:rPr sz="2000" spc="-20" dirty="0">
                <a:latin typeface="Calibri"/>
                <a:cs typeface="Calibri"/>
              </a:rPr>
              <a:t>n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s.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ts val="2280"/>
              </a:lnSpc>
              <a:spcBef>
                <a:spcPts val="755"/>
              </a:spcBef>
              <a:buFont typeface="Calibri"/>
              <a:buAutoNum type="arabicPeriod" startAt="2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NMCC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l </a:t>
            </a:r>
            <a:r>
              <a:rPr sz="2000" b="1" dirty="0">
                <a:latin typeface="Calibri"/>
                <a:cs typeface="Calibri"/>
              </a:rPr>
              <a:t>le</a:t>
            </a:r>
            <a:r>
              <a:rPr sz="2000" b="1" spc="-15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d </a:t>
            </a:r>
            <a:r>
              <a:rPr sz="2000" b="1" spc="-20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o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</a:t>
            </a:r>
            <a:r>
              <a:rPr sz="2000" b="1" spc="-10" dirty="0">
                <a:latin typeface="Calibri"/>
                <a:cs typeface="Calibri"/>
              </a:rPr>
              <a:t>n</a:t>
            </a:r>
            <a:r>
              <a:rPr sz="2000" b="1" spc="-5" dirty="0">
                <a:latin typeface="Calibri"/>
                <a:cs typeface="Calibri"/>
              </a:rPr>
              <a:t>f</a:t>
            </a:r>
            <a:r>
              <a:rPr sz="2000" b="1" spc="-55" dirty="0">
                <a:latin typeface="Calibri"/>
                <a:cs typeface="Calibri"/>
              </a:rPr>
              <a:t>r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spc="-20" dirty="0">
                <a:latin typeface="Calibri"/>
                <a:cs typeface="Calibri"/>
              </a:rPr>
              <a:t>s</a:t>
            </a:r>
            <a:r>
              <a:rPr sz="2000" b="1" dirty="0">
                <a:latin typeface="Calibri"/>
                <a:cs typeface="Calibri"/>
              </a:rPr>
              <a:t>tructu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e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nd </a:t>
            </a:r>
            <a:r>
              <a:rPr sz="2000" b="1" spc="-30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echnolog</a:t>
            </a:r>
            <a:r>
              <a:rPr sz="2000" b="1" dirty="0">
                <a:latin typeface="Calibri"/>
                <a:cs typeface="Calibri"/>
              </a:rPr>
              <a:t>y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</a:t>
            </a:r>
            <a:r>
              <a:rPr sz="2000" b="1" spc="-15" dirty="0">
                <a:latin typeface="Calibri"/>
                <a:cs typeface="Calibri"/>
              </a:rPr>
              <a:t>e</a:t>
            </a:r>
            <a:r>
              <a:rPr sz="2000" b="1" spc="-25" dirty="0">
                <a:latin typeface="Calibri"/>
                <a:cs typeface="Calibri"/>
              </a:rPr>
              <a:t>v</a:t>
            </a:r>
            <a:r>
              <a:rPr sz="2000" b="1" spc="-5" dirty="0">
                <a:latin typeface="Calibri"/>
                <a:cs typeface="Calibri"/>
              </a:rPr>
              <a:t>elopme</a:t>
            </a:r>
            <a:r>
              <a:rPr sz="2000" b="1" spc="-20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t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each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parti</a:t>
            </a:r>
            <a:r>
              <a:rPr sz="2000" dirty="0">
                <a:latin typeface="Calibri"/>
                <a:cs typeface="Calibri"/>
              </a:rPr>
              <a:t>cip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ting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ce</a:t>
            </a:r>
            <a:r>
              <a:rPr sz="2000" spc="-25" dirty="0">
                <a:latin typeface="Calibri"/>
                <a:cs typeface="Calibri"/>
              </a:rPr>
              <a:t>nt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ts val="2280"/>
              </a:lnSpc>
            </a:pPr>
            <a:r>
              <a:rPr sz="2000" spc="-5" dirty="0">
                <a:latin typeface="Calibri"/>
                <a:cs typeface="Calibri"/>
              </a:rPr>
              <a:t>sup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obia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activ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-5" dirty="0">
                <a:latin typeface="Calibri"/>
                <a:cs typeface="Calibri"/>
              </a:rPr>
              <a:t>es.</a:t>
            </a:r>
            <a:endParaRPr sz="2000">
              <a:latin typeface="Calibri"/>
              <a:cs typeface="Calibri"/>
            </a:endParaRPr>
          </a:p>
          <a:p>
            <a:pPr marL="355600" marR="760730" indent="-342900">
              <a:lnSpc>
                <a:spcPts val="2160"/>
              </a:lnSpc>
              <a:spcBef>
                <a:spcPts val="1025"/>
              </a:spcBef>
              <a:buFont typeface="Calibri"/>
              <a:buAutoNum type="arabicPeriod" startAt="5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NMCC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ll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s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anda</a:t>
            </a:r>
            <a:r>
              <a:rPr sz="2000" b="1" spc="-35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di</a:t>
            </a:r>
            <a:r>
              <a:rPr sz="2000" b="1" spc="-40" dirty="0">
                <a:latin typeface="Calibri"/>
                <a:cs typeface="Calibri"/>
              </a:rPr>
              <a:t>z</a:t>
            </a:r>
            <a:r>
              <a:rPr sz="2000" b="1" dirty="0">
                <a:latin typeface="Calibri"/>
                <a:cs typeface="Calibri"/>
              </a:rPr>
              <a:t>e b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20" dirty="0">
                <a:latin typeface="Calibri"/>
                <a:cs typeface="Calibri"/>
              </a:rPr>
              <a:t>s</a:t>
            </a:r>
            <a:r>
              <a:rPr sz="2000" b="1" dirty="0">
                <a:latin typeface="Calibri"/>
                <a:cs typeface="Calibri"/>
              </a:rPr>
              <a:t>t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</a:t>
            </a:r>
            <a:r>
              <a:rPr sz="2000" b="1" spc="-50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actices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obia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tions,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ide</a:t>
            </a:r>
            <a:r>
              <a:rPr sz="2000" spc="-30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tif</a:t>
            </a:r>
            <a:r>
              <a:rPr sz="2000" spc="-10" dirty="0">
                <a:latin typeface="Calibri"/>
                <a:cs typeface="Calibri"/>
              </a:rPr>
              <a:t>ic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os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NASA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acil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ensu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spc="-15" dirty="0">
                <a:latin typeface="Calibri"/>
                <a:cs typeface="Calibri"/>
              </a:rPr>
              <a:t>a</a:t>
            </a:r>
            <a:r>
              <a:rPr sz="2000" spc="-50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long</a:t>
            </a:r>
            <a:r>
              <a:rPr sz="2000" spc="-25" dirty="0">
                <a:latin typeface="Calibri"/>
                <a:cs typeface="Calibri"/>
              </a:rPr>
              <a:t> t</a:t>
            </a:r>
            <a:r>
              <a:rPr sz="2000" dirty="0">
                <a:latin typeface="Calibri"/>
                <a:cs typeface="Calibri"/>
              </a:rPr>
              <a:t>erm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obia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ol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es.</a:t>
            </a:r>
            <a:endParaRPr sz="2000">
              <a:latin typeface="Calibri"/>
              <a:cs typeface="Calibri"/>
            </a:endParaRPr>
          </a:p>
          <a:p>
            <a:pPr marL="355600" marR="330200" indent="-342900">
              <a:lnSpc>
                <a:spcPts val="2160"/>
              </a:lnSpc>
              <a:spcBef>
                <a:spcPts val="1010"/>
              </a:spcBef>
              <a:buFont typeface="Calibri"/>
              <a:buAutoNum type="arabicPeriod" startAt="5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NMCC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ll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20" dirty="0">
                <a:latin typeface="Calibri"/>
                <a:cs typeface="Calibri"/>
              </a:rPr>
              <a:t>s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ablish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lo</a:t>
            </a:r>
            <a:r>
              <a:rPr sz="2000" b="1" spc="-10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al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ed</a:t>
            </a:r>
            <a:r>
              <a:rPr sz="2000" b="1" spc="5" dirty="0">
                <a:latin typeface="Calibri"/>
                <a:cs typeface="Calibri"/>
              </a:rPr>
              <a:t>u</a:t>
            </a: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tional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esea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h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oll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bo</a:t>
            </a:r>
            <a:r>
              <a:rPr sz="2000" b="1" spc="-50" dirty="0">
                <a:latin typeface="Calibri"/>
                <a:cs typeface="Calibri"/>
              </a:rPr>
              <a:t>r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tion</a:t>
            </a:r>
            <a:r>
              <a:rPr sz="2000" b="1" spc="1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</a:t>
            </a:r>
            <a:r>
              <a:rPr sz="2000" spc="-35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aging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lo</a:t>
            </a:r>
            <a:r>
              <a:rPr sz="2000" spc="-1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al </a:t>
            </a:r>
            <a:r>
              <a:rPr sz="2000" spc="-3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tude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ts in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4561" rIns="0" bIns="0" rtlCol="0">
            <a:spAutoFit/>
          </a:bodyPr>
          <a:lstStyle/>
          <a:p>
            <a:pPr marL="125730">
              <a:lnSpc>
                <a:spcPct val="100000"/>
              </a:lnSpc>
            </a:pPr>
            <a:r>
              <a:rPr sz="4000" b="0" spc="-20" dirty="0">
                <a:latin typeface="Calibri Light"/>
                <a:cs typeface="Calibri Light"/>
              </a:rPr>
              <a:t>St</a:t>
            </a:r>
            <a:r>
              <a:rPr sz="4000" b="0" spc="-90" dirty="0">
                <a:latin typeface="Calibri Light"/>
                <a:cs typeface="Calibri Light"/>
              </a:rPr>
              <a:t>r</a:t>
            </a:r>
            <a:r>
              <a:rPr sz="4000" b="0" spc="-55" dirty="0">
                <a:latin typeface="Calibri Light"/>
                <a:cs typeface="Calibri Light"/>
              </a:rPr>
              <a:t>a</a:t>
            </a:r>
            <a:r>
              <a:rPr sz="4000" b="0" spc="-60" dirty="0">
                <a:latin typeface="Calibri Light"/>
                <a:cs typeface="Calibri Light"/>
              </a:rPr>
              <a:t>t</a:t>
            </a:r>
            <a:r>
              <a:rPr sz="4000" b="0" spc="-25" dirty="0">
                <a:latin typeface="Calibri Light"/>
                <a:cs typeface="Calibri Light"/>
              </a:rPr>
              <a:t>egi</a:t>
            </a:r>
            <a:r>
              <a:rPr sz="4000" b="0" spc="-20" dirty="0">
                <a:latin typeface="Calibri Light"/>
                <a:cs typeface="Calibri Light"/>
              </a:rPr>
              <a:t>c</a:t>
            </a:r>
            <a:r>
              <a:rPr sz="4000" b="0" spc="-5" dirty="0">
                <a:latin typeface="Calibri Light"/>
                <a:cs typeface="Calibri Light"/>
              </a:rPr>
              <a:t> </a:t>
            </a:r>
            <a:r>
              <a:rPr sz="4000" b="0" spc="-30" dirty="0">
                <a:latin typeface="Calibri Light"/>
                <a:cs typeface="Calibri Light"/>
              </a:rPr>
              <a:t>Ben</a:t>
            </a:r>
            <a:r>
              <a:rPr sz="4000" b="0" spc="-50" dirty="0">
                <a:latin typeface="Calibri Light"/>
                <a:cs typeface="Calibri Light"/>
              </a:rPr>
              <a:t>e</a:t>
            </a:r>
            <a:r>
              <a:rPr sz="4000" b="0" spc="-15" dirty="0">
                <a:latin typeface="Calibri Light"/>
                <a:cs typeface="Calibri Light"/>
              </a:rPr>
              <a:t>fits</a:t>
            </a:r>
            <a:r>
              <a:rPr sz="4000" b="0" spc="-5" dirty="0">
                <a:latin typeface="Calibri Light"/>
                <a:cs typeface="Calibri Light"/>
              </a:rPr>
              <a:t> </a:t>
            </a:r>
            <a:r>
              <a:rPr sz="4000" b="0" spc="-30" dirty="0">
                <a:latin typeface="Calibri Light"/>
                <a:cs typeface="Calibri Light"/>
              </a:rPr>
              <a:t>o</a:t>
            </a:r>
            <a:r>
              <a:rPr sz="4000" b="0" spc="-15" dirty="0">
                <a:latin typeface="Calibri Light"/>
                <a:cs typeface="Calibri Light"/>
              </a:rPr>
              <a:t>f</a:t>
            </a:r>
            <a:r>
              <a:rPr sz="4000" b="0" spc="5" dirty="0">
                <a:latin typeface="Calibri Light"/>
                <a:cs typeface="Calibri Light"/>
              </a:rPr>
              <a:t> </a:t>
            </a:r>
            <a:r>
              <a:rPr sz="4000" b="0" spc="-35" dirty="0">
                <a:latin typeface="Calibri Light"/>
                <a:cs typeface="Calibri Light"/>
              </a:rPr>
              <a:t>NMC</a:t>
            </a:r>
            <a:r>
              <a:rPr sz="4000" b="0" spc="-25" dirty="0">
                <a:latin typeface="Calibri Light"/>
                <a:cs typeface="Calibri Light"/>
              </a:rPr>
              <a:t>C</a:t>
            </a:r>
            <a:r>
              <a:rPr sz="4000" b="0" dirty="0">
                <a:latin typeface="Calibri Light"/>
                <a:cs typeface="Calibri Light"/>
              </a:rPr>
              <a:t> </a:t>
            </a:r>
            <a:r>
              <a:rPr sz="4000" b="0" spc="-70" dirty="0">
                <a:latin typeface="Calibri Light"/>
                <a:cs typeface="Calibri Light"/>
              </a:rPr>
              <a:t>t</a:t>
            </a:r>
            <a:r>
              <a:rPr sz="4000" b="0" spc="-25" dirty="0">
                <a:latin typeface="Calibri Light"/>
                <a:cs typeface="Calibri Light"/>
              </a:rPr>
              <a:t>o</a:t>
            </a:r>
            <a:r>
              <a:rPr sz="4000" b="0" spc="-5" dirty="0">
                <a:latin typeface="Calibri Light"/>
                <a:cs typeface="Calibri Light"/>
              </a:rPr>
              <a:t> </a:t>
            </a:r>
            <a:r>
              <a:rPr sz="4000" b="0" spc="-35" dirty="0">
                <a:latin typeface="Calibri Light"/>
                <a:cs typeface="Calibri Light"/>
              </a:rPr>
              <a:t>N</a:t>
            </a:r>
            <a:r>
              <a:rPr sz="4000" b="0" spc="-15" dirty="0">
                <a:latin typeface="Calibri Light"/>
                <a:cs typeface="Calibri Light"/>
              </a:rPr>
              <a:t>A</a:t>
            </a:r>
            <a:r>
              <a:rPr sz="4000" b="0" spc="-45" dirty="0">
                <a:latin typeface="Calibri Light"/>
                <a:cs typeface="Calibri Light"/>
              </a:rPr>
              <a:t>S</a:t>
            </a:r>
            <a:r>
              <a:rPr sz="4000" b="0" spc="-25" dirty="0">
                <a:latin typeface="Calibri Light"/>
                <a:cs typeface="Calibri Light"/>
              </a:rPr>
              <a:t>A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800" y="1383791"/>
            <a:ext cx="10884535" cy="393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Calibri"/>
              <a:buAutoNum type="arabicPeriod"/>
              <a:tabLst>
                <a:tab pos="469900" algn="l"/>
              </a:tabLst>
            </a:pP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ll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</a:t>
            </a:r>
            <a:r>
              <a:rPr sz="2000" b="1" spc="-15" dirty="0">
                <a:latin typeface="Calibri"/>
                <a:cs typeface="Calibri"/>
              </a:rPr>
              <a:t>a</a:t>
            </a:r>
            <a:r>
              <a:rPr sz="2000" b="1" spc="-35" dirty="0">
                <a:latin typeface="Calibri"/>
                <a:cs typeface="Calibri"/>
              </a:rPr>
              <a:t>f</a:t>
            </a:r>
            <a:r>
              <a:rPr sz="2000" b="1" spc="-5" dirty="0">
                <a:latin typeface="Calibri"/>
                <a:cs typeface="Calibri"/>
              </a:rPr>
              <a:t>egua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d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obia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epos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ene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dirty="0">
                <a:latin typeface="Calibri"/>
                <a:cs typeface="Calibri"/>
              </a:rPr>
              <a:t>ed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y</a:t>
            </a:r>
            <a:r>
              <a:rPr sz="2000" dirty="0">
                <a:latin typeface="Calibri"/>
                <a:cs typeface="Calibri"/>
              </a:rPr>
              <a:t>ea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NASA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fu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ts val="2280"/>
              </a:lnSpc>
              <a:spcBef>
                <a:spcPts val="755"/>
              </a:spcBef>
              <a:buFont typeface="Calibri"/>
              <a:buAutoNum type="arabicPeriod"/>
              <a:tabLst>
                <a:tab pos="469900" algn="l"/>
              </a:tabLst>
            </a:pP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ll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spc="15" dirty="0">
                <a:latin typeface="Calibri"/>
                <a:cs typeface="Calibri"/>
              </a:rPr>
              <a:t>r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 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ce</a:t>
            </a:r>
            <a:r>
              <a:rPr sz="2000" b="1" spc="-20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t</a:t>
            </a:r>
            <a:r>
              <a:rPr sz="2000" b="1" spc="-55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a</a:t>
            </a:r>
            <a:r>
              <a:rPr sz="2000" b="1" spc="-10" dirty="0">
                <a:latin typeface="Calibri"/>
                <a:cs typeface="Calibri"/>
              </a:rPr>
              <a:t>l</a:t>
            </a:r>
            <a:r>
              <a:rPr sz="2000" b="1" dirty="0">
                <a:latin typeface="Calibri"/>
                <a:cs typeface="Calibri"/>
              </a:rPr>
              <a:t>i</a:t>
            </a:r>
            <a:r>
              <a:rPr sz="2000" b="1" spc="-45" dirty="0">
                <a:latin typeface="Calibri"/>
                <a:cs typeface="Calibri"/>
              </a:rPr>
              <a:t>z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d </a:t>
            </a:r>
            <a:r>
              <a:rPr sz="2000" b="1" spc="-5" dirty="0">
                <a:latin typeface="Calibri"/>
                <a:cs typeface="Calibri"/>
              </a:rPr>
              <a:t>mic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obial</a:t>
            </a:r>
            <a:r>
              <a:rPr sz="2000" b="1" spc="-30" dirty="0">
                <a:latin typeface="Calibri"/>
                <a:cs typeface="Calibri"/>
              </a:rPr>
              <a:t> r</a:t>
            </a:r>
            <a:r>
              <a:rPr sz="2000" b="1" spc="-5" dirty="0">
                <a:latin typeface="Calibri"/>
                <a:cs typeface="Calibri"/>
              </a:rPr>
              <a:t>epo</a:t>
            </a:r>
            <a:r>
              <a:rPr sz="2000" b="1" spc="10" dirty="0">
                <a:latin typeface="Calibri"/>
                <a:cs typeface="Calibri"/>
              </a:rPr>
              <a:t>s</a:t>
            </a:r>
            <a:r>
              <a:rPr sz="2000" b="1" dirty="0">
                <a:latin typeface="Calibri"/>
                <a:cs typeface="Calibri"/>
              </a:rPr>
              <a:t>i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o</a:t>
            </a:r>
            <a:r>
              <a:rPr sz="2000" b="1" spc="5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y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 a</a:t>
            </a:r>
            <a:r>
              <a:rPr sz="2000" spc="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d </a:t>
            </a:r>
            <a:r>
              <a:rPr sz="2000" spc="-5" dirty="0">
                <a:latin typeface="Calibri"/>
                <a:cs typeface="Calibri"/>
              </a:rPr>
              <a:t>futu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NASA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fu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ch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280"/>
              </a:lnSpc>
            </a:pPr>
            <a:r>
              <a:rPr sz="2000" dirty="0">
                <a:latin typeface="Calibri"/>
                <a:cs typeface="Calibri"/>
              </a:rPr>
              <a:t>acti</a:t>
            </a:r>
            <a:r>
              <a:rPr sz="2000" spc="-1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1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, ISS,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obio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spc="-5" dirty="0">
                <a:latin typeface="Calibri"/>
                <a:cs typeface="Calibri"/>
              </a:rPr>
              <a:t>og</a:t>
            </a:r>
            <a:r>
              <a:rPr sz="2000" spc="-140" dirty="0">
                <a:latin typeface="Calibri"/>
                <a:cs typeface="Calibri"/>
              </a:rPr>
              <a:t>y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Spa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Bi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140" dirty="0">
                <a:latin typeface="Calibri"/>
                <a:cs typeface="Calibri"/>
              </a:rPr>
              <a:t>y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</a:t>
            </a:r>
            <a:r>
              <a:rPr sz="2000" spc="-3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OM</a:t>
            </a:r>
            <a:r>
              <a:rPr sz="2000" spc="-45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469900" marR="5080" indent="-457200">
              <a:lnSpc>
                <a:spcPts val="2160"/>
              </a:lnSpc>
              <a:spcBef>
                <a:spcPts val="1040"/>
              </a:spcBef>
              <a:buFont typeface="Calibri"/>
              <a:buAutoNum type="arabicPeriod" startAt="3"/>
              <a:tabLst>
                <a:tab pos="469900" algn="l"/>
              </a:tabLst>
            </a:pP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ll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en</a:t>
            </a:r>
            <a:r>
              <a:rPr sz="2000" b="1" spc="-35" dirty="0">
                <a:latin typeface="Calibri"/>
                <a:cs typeface="Calibri"/>
              </a:rPr>
              <a:t>g</a:t>
            </a:r>
            <a:r>
              <a:rPr sz="2000" b="1" dirty="0">
                <a:latin typeface="Calibri"/>
                <a:cs typeface="Calibri"/>
              </a:rPr>
              <a:t>a</a:t>
            </a:r>
            <a:r>
              <a:rPr sz="2000" b="1" spc="-35" dirty="0">
                <a:latin typeface="Calibri"/>
                <a:cs typeface="Calibri"/>
              </a:rPr>
              <a:t>g</a:t>
            </a:r>
            <a:r>
              <a:rPr sz="2000" b="1" dirty="0">
                <a:latin typeface="Calibri"/>
                <a:cs typeface="Calibri"/>
              </a:rPr>
              <a:t>e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Princi</a:t>
            </a:r>
            <a:r>
              <a:rPr sz="2000" b="1" spc="5" dirty="0">
                <a:latin typeface="Calibri"/>
                <a:cs typeface="Calibri"/>
              </a:rPr>
              <a:t>p</a:t>
            </a:r>
            <a:r>
              <a:rPr sz="2000" b="1" dirty="0">
                <a:latin typeface="Calibri"/>
                <a:cs typeface="Calibri"/>
              </a:rPr>
              <a:t>al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</a:t>
            </a:r>
            <a:r>
              <a:rPr sz="2000" b="1" spc="-20" dirty="0">
                <a:latin typeface="Calibri"/>
                <a:cs typeface="Calibri"/>
              </a:rPr>
              <a:t>n</a:t>
            </a:r>
            <a:r>
              <a:rPr sz="2000" b="1" spc="-25" dirty="0">
                <a:latin typeface="Calibri"/>
                <a:cs typeface="Calibri"/>
              </a:rPr>
              <a:t>v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20" dirty="0">
                <a:latin typeface="Calibri"/>
                <a:cs typeface="Calibri"/>
              </a:rPr>
              <a:t>s</a:t>
            </a:r>
            <a:r>
              <a:rPr sz="2000" b="1" dirty="0">
                <a:latin typeface="Calibri"/>
                <a:cs typeface="Calibri"/>
              </a:rPr>
              <a:t>ti</a:t>
            </a:r>
            <a:r>
              <a:rPr sz="2000" b="1" spc="-40" dirty="0">
                <a:latin typeface="Calibri"/>
                <a:cs typeface="Calibri"/>
              </a:rPr>
              <a:t>g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o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s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on</a:t>
            </a:r>
            <a:r>
              <a:rPr sz="2000" spc="5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ting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NASA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fu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ch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biologic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kn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edge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tu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e.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ts val="2280"/>
              </a:lnSpc>
              <a:spcBef>
                <a:spcPts val="720"/>
              </a:spcBef>
              <a:buFont typeface="Calibri"/>
              <a:buAutoNum type="arabicPeriod" startAt="3"/>
              <a:tabLst>
                <a:tab pos="469900" algn="l"/>
              </a:tabLst>
            </a:pP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ll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b="1" spc="-35" dirty="0">
                <a:latin typeface="Calibri"/>
                <a:cs typeface="Calibri"/>
              </a:rPr>
              <a:t>f</a:t>
            </a:r>
            <a:r>
              <a:rPr sz="2000" b="1" dirty="0">
                <a:latin typeface="Calibri"/>
                <a:cs typeface="Calibri"/>
              </a:rPr>
              <a:t>acil</a:t>
            </a:r>
            <a:r>
              <a:rPr sz="2000" b="1" spc="-10" dirty="0">
                <a:latin typeface="Calibri"/>
                <a:cs typeface="Calibri"/>
              </a:rPr>
              <a:t>i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e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</a:t>
            </a:r>
            <a:r>
              <a:rPr sz="2000" b="1" spc="-30" dirty="0">
                <a:latin typeface="Calibri"/>
                <a:cs typeface="Calibri"/>
              </a:rPr>
              <a:t>h</a:t>
            </a:r>
            <a:r>
              <a:rPr sz="2000" b="1" spc="-15" dirty="0">
                <a:latin typeface="Calibri"/>
                <a:cs typeface="Calibri"/>
              </a:rPr>
              <a:t>y</a:t>
            </a:r>
            <a:r>
              <a:rPr sz="2000" b="1" dirty="0">
                <a:latin typeface="Calibri"/>
                <a:cs typeface="Calibri"/>
              </a:rPr>
              <a:t>si</a:t>
            </a:r>
            <a:r>
              <a:rPr sz="2000" b="1" spc="-10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al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es</a:t>
            </a:r>
            <a:r>
              <a:rPr sz="2000" b="1" spc="5" dirty="0">
                <a:latin typeface="Calibri"/>
                <a:cs typeface="Calibri"/>
              </a:rPr>
              <a:t>o</a:t>
            </a:r>
            <a:r>
              <a:rPr sz="2000" b="1" dirty="0">
                <a:latin typeface="Calibri"/>
                <a:cs typeface="Calibri"/>
              </a:rPr>
              <a:t>u</a:t>
            </a:r>
            <a:r>
              <a:rPr sz="2000" b="1" spc="-25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e </a:t>
            </a:r>
            <a:r>
              <a:rPr sz="2000" b="1" spc="5" dirty="0">
                <a:latin typeface="Calibri"/>
                <a:cs typeface="Calibri"/>
              </a:rPr>
              <a:t>s</a:t>
            </a:r>
            <a:r>
              <a:rPr sz="2000" b="1" dirty="0">
                <a:latin typeface="Calibri"/>
                <a:cs typeface="Calibri"/>
              </a:rPr>
              <a:t>har</a:t>
            </a:r>
            <a:r>
              <a:rPr sz="2000" b="1" spc="-10" dirty="0">
                <a:latin typeface="Calibri"/>
                <a:cs typeface="Calibri"/>
              </a:rPr>
              <a:t>i</a:t>
            </a:r>
            <a:r>
              <a:rPr sz="2000" b="1" dirty="0">
                <a:latin typeface="Calibri"/>
                <a:cs typeface="Calibri"/>
              </a:rPr>
              <a:t>ng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os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mu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tiple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NASA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titutions,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en</a:t>
            </a:r>
            <a:r>
              <a:rPr sz="2000" spc="-35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thening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280"/>
              </a:lnSpc>
            </a:pP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apabi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1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ol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bo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.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25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g.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NASA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45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469900" marR="108585" indent="-457200">
              <a:lnSpc>
                <a:spcPts val="2160"/>
              </a:lnSpc>
              <a:spcBef>
                <a:spcPts val="1030"/>
              </a:spcBef>
              <a:buFont typeface="Calibri"/>
              <a:buAutoNum type="arabicPeriod" startAt="5"/>
              <a:tabLst>
                <a:tab pos="469900" algn="l"/>
              </a:tabLst>
            </a:pP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ll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acil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tat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xplo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 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ic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obia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ol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po</a:t>
            </a:r>
            <a:r>
              <a:rPr sz="2000" b="1" spc="-20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20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ti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l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omm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cia</a:t>
            </a:r>
            <a:r>
              <a:rPr sz="2000" b="1" dirty="0">
                <a:latin typeface="Calibri"/>
                <a:cs typeface="Calibri"/>
              </a:rPr>
              <a:t>l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appli</a:t>
            </a: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tion</a:t>
            </a:r>
            <a:r>
              <a:rPr sz="2000" b="1" spc="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: Bio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eac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Seconda</a:t>
            </a:r>
            <a:r>
              <a:rPr sz="2000" spc="1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aboli</a:t>
            </a:r>
            <a:r>
              <a:rPr sz="2000" spc="-3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es,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Ind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od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ction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</a:t>
            </a:r>
            <a:r>
              <a:rPr sz="2000" spc="-15" dirty="0">
                <a:latin typeface="Calibri"/>
                <a:cs typeface="Calibri"/>
              </a:rPr>
              <a:t>z</a:t>
            </a:r>
            <a:r>
              <a:rPr sz="2000" dirty="0">
                <a:latin typeface="Calibri"/>
                <a:cs typeface="Calibri"/>
              </a:rPr>
              <a:t>ymes,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am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acids and </a:t>
            </a:r>
            <a:r>
              <a:rPr sz="2000" spc="-5" dirty="0">
                <a:latin typeface="Calibri"/>
                <a:cs typeface="Calibri"/>
              </a:rPr>
              <a:t>p</a:t>
            </a:r>
            <a:r>
              <a:rPr sz="2000" spc="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ar</a:t>
            </a:r>
            <a:r>
              <a:rPr sz="2000" spc="-5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aceuti</a:t>
            </a:r>
            <a:r>
              <a:rPr sz="2000" spc="-1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469900" marR="1275080" indent="-457200">
              <a:lnSpc>
                <a:spcPts val="2160"/>
              </a:lnSpc>
              <a:spcBef>
                <a:spcPts val="1010"/>
              </a:spcBef>
              <a:buFont typeface="Calibri"/>
              <a:buAutoNum type="arabicPeriod" startAt="5"/>
              <a:tabLst>
                <a:tab pos="469900" algn="l"/>
              </a:tabLst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pli</a:t>
            </a:r>
            <a:r>
              <a:rPr sz="2000" spc="-15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" dirty="0">
                <a:latin typeface="Calibri"/>
                <a:cs typeface="Calibri"/>
              </a:rPr>
              <a:t> fu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NA</a:t>
            </a:r>
            <a:r>
              <a:rPr sz="2000" b="1" spc="-30" dirty="0">
                <a:latin typeface="Calibri"/>
                <a:cs typeface="Calibri"/>
              </a:rPr>
              <a:t>S</a:t>
            </a:r>
            <a:r>
              <a:rPr sz="2000" b="1" dirty="0">
                <a:latin typeface="Calibri"/>
                <a:cs typeface="Calibri"/>
              </a:rPr>
              <a:t>A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science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mis</a:t>
            </a:r>
            <a:r>
              <a:rPr sz="2000" b="1" spc="5" dirty="0">
                <a:latin typeface="Calibri"/>
                <a:cs typeface="Calibri"/>
              </a:rPr>
              <a:t>s</a:t>
            </a:r>
            <a:r>
              <a:rPr sz="2000" b="1" dirty="0">
                <a:latin typeface="Calibri"/>
                <a:cs typeface="Calibri"/>
              </a:rPr>
              <a:t>ion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ob</a:t>
            </a:r>
            <a:r>
              <a:rPr sz="2000" b="1" spc="5" dirty="0">
                <a:latin typeface="Calibri"/>
                <a:cs typeface="Calibri"/>
              </a:rPr>
              <a:t>j</a:t>
            </a:r>
            <a:r>
              <a:rPr sz="2000" b="1" spc="-5" dirty="0">
                <a:latin typeface="Calibri"/>
                <a:cs typeface="Calibri"/>
              </a:rPr>
              <a:t>ecti</a:t>
            </a:r>
            <a:r>
              <a:rPr sz="2000" b="1" spc="-20" dirty="0">
                <a:latin typeface="Calibri"/>
                <a:cs typeface="Calibri"/>
              </a:rPr>
              <a:t>v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1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ection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ech</a:t>
            </a:r>
            <a:r>
              <a:rPr sz="2000" spc="-5" dirty="0">
                <a:latin typeface="Calibri"/>
                <a:cs typeface="Calibri"/>
              </a:rPr>
              <a:t>nology d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lopme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Li</a:t>
            </a:r>
            <a:r>
              <a:rPr sz="2000" spc="-50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ection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es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90859" y="0"/>
            <a:ext cx="1325879" cy="1046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5/16/2018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0"/>
              </a:lnSpc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D</a:t>
            </a:r>
            <a:r>
              <a:rPr dirty="0"/>
              <a:t>E</a:t>
            </a:r>
            <a:r>
              <a:rPr spc="-5" dirty="0"/>
              <a:t>C</a:t>
            </a:r>
            <a:r>
              <a:rPr dirty="0"/>
              <a:t>ISIO</a:t>
            </a:r>
            <a:r>
              <a:rPr spc="-10" dirty="0"/>
              <a:t>N</a:t>
            </a:r>
            <a:r>
              <a:rPr dirty="0"/>
              <a:t>AL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P</a:t>
            </a:r>
            <a:r>
              <a:rPr spc="-5" dirty="0"/>
              <a:t>L</a:t>
            </a:r>
            <a:r>
              <a:rPr dirty="0"/>
              <a:t>A</a:t>
            </a:r>
            <a:r>
              <a:rPr spc="-5" dirty="0"/>
              <a:t>NN</a:t>
            </a:r>
            <a:r>
              <a:rPr dirty="0"/>
              <a:t>I</a:t>
            </a:r>
            <a:r>
              <a:rPr spc="-5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N</a:t>
            </a:r>
            <a:r>
              <a:rPr dirty="0"/>
              <a:t>D </a:t>
            </a:r>
            <a:r>
              <a:rPr spc="-5" dirty="0"/>
              <a:t>D</a:t>
            </a:r>
            <a:r>
              <a:rPr dirty="0"/>
              <a:t>IS</a:t>
            </a:r>
            <a:r>
              <a:rPr spc="-5" dirty="0"/>
              <a:t>CU</a:t>
            </a:r>
            <a:r>
              <a:rPr dirty="0"/>
              <a:t>SSION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UR</a:t>
            </a:r>
            <a:r>
              <a:rPr dirty="0"/>
              <a:t>POSES</a:t>
            </a:r>
            <a:r>
              <a:rPr spc="-5" dirty="0"/>
              <a:t> </a:t>
            </a:r>
            <a:r>
              <a:rPr dirty="0"/>
              <a:t>O</a:t>
            </a:r>
            <a:r>
              <a:rPr spc="-10" dirty="0"/>
              <a:t>N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algn="ctr">
              <a:lnSpc>
                <a:spcPts val="950"/>
              </a:lnSpc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hn</a:t>
            </a:r>
            <a:r>
              <a:rPr dirty="0"/>
              <a:t>i</a:t>
            </a:r>
            <a:r>
              <a:rPr spc="5" dirty="0"/>
              <a:t>c</a:t>
            </a:r>
            <a:r>
              <a:rPr spc="-5" dirty="0"/>
              <a:t>a</a:t>
            </a:r>
            <a:r>
              <a:rPr dirty="0"/>
              <a:t>l</a:t>
            </a:r>
            <a:r>
              <a:rPr spc="5" dirty="0"/>
              <a:t> </a:t>
            </a:r>
            <a:r>
              <a:rPr spc="-5" dirty="0"/>
              <a:t>da</a:t>
            </a:r>
            <a:r>
              <a:rPr dirty="0"/>
              <a:t>ta</a:t>
            </a:r>
            <a:r>
              <a:rPr spc="10" dirty="0"/>
              <a:t> </a:t>
            </a:r>
            <a:r>
              <a:rPr dirty="0"/>
              <a:t>in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do</a:t>
            </a:r>
            <a:r>
              <a:rPr dirty="0"/>
              <a:t>c</a:t>
            </a:r>
            <a:r>
              <a:rPr spc="-5" dirty="0"/>
              <a:t>u</a:t>
            </a:r>
            <a:r>
              <a:rPr spc="-10" dirty="0"/>
              <a:t>m</a:t>
            </a:r>
            <a:r>
              <a:rPr spc="-5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c</a:t>
            </a:r>
            <a:r>
              <a:rPr spc="-5" dirty="0"/>
              <a:t>on</a:t>
            </a:r>
            <a:r>
              <a:rPr dirty="0"/>
              <a:t>t</a:t>
            </a:r>
            <a:r>
              <a:rPr spc="-5" dirty="0"/>
              <a:t>ro</a:t>
            </a:r>
            <a:r>
              <a:rPr dirty="0"/>
              <a:t>ll</a:t>
            </a:r>
            <a:r>
              <a:rPr spc="-5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unde</a:t>
            </a:r>
            <a:r>
              <a:rPr dirty="0"/>
              <a:t>r</a:t>
            </a:r>
            <a:r>
              <a:rPr spc="10" dirty="0"/>
              <a:t> </a:t>
            </a:r>
            <a:r>
              <a:rPr spc="-5" dirty="0"/>
              <a:t>U</a:t>
            </a:r>
            <a:r>
              <a:rPr dirty="0"/>
              <a:t>.S.</a:t>
            </a:r>
            <a:r>
              <a:rPr spc="-5" dirty="0"/>
              <a:t> </a:t>
            </a:r>
            <a:r>
              <a:rPr dirty="0"/>
              <a:t>Ex</a:t>
            </a:r>
            <a:r>
              <a:rPr spc="-5" dirty="0"/>
              <a:t>por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Regu</a:t>
            </a:r>
            <a:r>
              <a:rPr dirty="0"/>
              <a:t>latio</a:t>
            </a:r>
            <a:r>
              <a:rPr spc="-5" dirty="0"/>
              <a:t>n</a:t>
            </a:r>
            <a:r>
              <a:rPr dirty="0"/>
              <a:t>s;</a:t>
            </a:r>
            <a:r>
              <a:rPr spc="5" dirty="0"/>
              <a:t> </a:t>
            </a:r>
            <a:r>
              <a:rPr spc="-5" dirty="0"/>
              <a:t>re</a:t>
            </a:r>
            <a:r>
              <a:rPr dirty="0"/>
              <a:t>le</a:t>
            </a:r>
            <a:r>
              <a:rPr spc="-5" dirty="0"/>
              <a:t>a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to f</a:t>
            </a:r>
            <a:r>
              <a:rPr spc="-5" dirty="0"/>
              <a:t>ore</a:t>
            </a:r>
            <a:r>
              <a:rPr dirty="0"/>
              <a:t>ign</a:t>
            </a:r>
            <a:r>
              <a:rPr spc="10" dirty="0"/>
              <a:t> </a:t>
            </a:r>
            <a:r>
              <a:rPr spc="-5" dirty="0"/>
              <a:t>per</a:t>
            </a:r>
            <a:r>
              <a:rPr dirty="0"/>
              <a:t>s</a:t>
            </a:r>
            <a:r>
              <a:rPr spc="-5" dirty="0"/>
              <a:t>on</a:t>
            </a:r>
            <a:r>
              <a:rPr dirty="0"/>
              <a:t>s</a:t>
            </a:r>
            <a:r>
              <a:rPr spc="10" dirty="0"/>
              <a:t> </a:t>
            </a:r>
            <a:r>
              <a:rPr spc="-10" dirty="0"/>
              <a:t>m</a:t>
            </a:r>
            <a:r>
              <a:rPr spc="-5" dirty="0"/>
              <a:t>a</a:t>
            </a:r>
            <a:r>
              <a:rPr dirty="0"/>
              <a:t>y</a:t>
            </a:r>
            <a:r>
              <a:rPr spc="10" dirty="0"/>
              <a:t> </a:t>
            </a:r>
            <a:r>
              <a:rPr spc="-5" dirty="0"/>
              <a:t>requ</a:t>
            </a:r>
            <a:r>
              <a:rPr dirty="0"/>
              <a:t>ire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</a:t>
            </a:r>
            <a:r>
              <a:rPr dirty="0"/>
              <a:t>x</a:t>
            </a:r>
            <a:r>
              <a:rPr spc="40" dirty="0"/>
              <a:t>p</a:t>
            </a:r>
            <a:r>
              <a:rPr spc="-5" dirty="0"/>
              <a:t>or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au</a:t>
            </a:r>
            <a:r>
              <a:rPr dirty="0"/>
              <a:t>t</a:t>
            </a:r>
            <a:r>
              <a:rPr spc="-5" dirty="0"/>
              <a:t>hor</a:t>
            </a:r>
            <a:r>
              <a:rPr dirty="0"/>
              <a:t>i</a:t>
            </a:r>
            <a:r>
              <a:rPr spc="-30" dirty="0"/>
              <a:t>z</a:t>
            </a:r>
            <a:r>
              <a:rPr spc="-5" dirty="0"/>
              <a:t>a</a:t>
            </a:r>
            <a:r>
              <a:rPr dirty="0"/>
              <a:t>tio</a:t>
            </a:r>
            <a:r>
              <a:rPr spc="-5" dirty="0"/>
              <a:t>n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2216</Words>
  <Application>Microsoft Macintosh PowerPoint</Application>
  <PresentationFormat>Widescreen</PresentationFormat>
  <Paragraphs>285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Office Theme</vt:lpstr>
      <vt:lpstr>SLS Element Definitions: Planetary Protection</vt:lpstr>
      <vt:lpstr>PowerPoint Presentation</vt:lpstr>
      <vt:lpstr>Agenda</vt:lpstr>
      <vt:lpstr>NMCC Proposed Mission Statement:</vt:lpstr>
      <vt:lpstr>Why Archive Microbial Isolates ?</vt:lpstr>
      <vt:lpstr>Status at NASA Facilities (~7000 isolates)</vt:lpstr>
      <vt:lpstr>Technical Capabilities</vt:lpstr>
      <vt:lpstr>Strategic Benefits of NMCC to NASA centers</vt:lpstr>
      <vt:lpstr>Strategic Benefits of NMCC to NASA</vt:lpstr>
      <vt:lpstr>Current NMCC Working Group</vt:lpstr>
      <vt:lpstr>Need for formalized culture collection</vt:lpstr>
      <vt:lpstr>Partial Phase I Requirements</vt:lpstr>
      <vt:lpstr>Next Steps in upcoming Q2-3 (FY18)</vt:lpstr>
      <vt:lpstr>RISKS</vt:lpstr>
      <vt:lpstr>PowerPoint Presentation</vt:lpstr>
      <vt:lpstr>PowerPoint Presentation</vt:lpstr>
      <vt:lpstr>JPL Microbial Culture Collection: A model for NMCC</vt:lpstr>
      <vt:lpstr>Untapped microbial resources: A model for NMCC</vt:lpstr>
      <vt:lpstr>NPD 7100.10F</vt:lpstr>
      <vt:lpstr>NMCC Proposed Structure:</vt:lpstr>
      <vt:lpstr>Rationale:</vt:lpstr>
      <vt:lpstr>PowerPoint Presentation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 Seuylemezian</dc:creator>
  <cp:lastModifiedBy>Alan Wood</cp:lastModifiedBy>
  <cp:revision>14</cp:revision>
  <dcterms:created xsi:type="dcterms:W3CDTF">2018-05-29T11:53:39Z</dcterms:created>
  <dcterms:modified xsi:type="dcterms:W3CDTF">2018-06-01T05:18:58Z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2018-05-16T00:00:00Z</vt:filetime>
  </property>
  <property fmtid="{D5CDD505-2E9C-101B-9397-08002B2CF9AE}" pid="3" name="LastSaved">
    <vt:filetime>2018-05-29T00:00:00Z</vt:filetime>
  </property>
</Properties>
</file>