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sldIdLst>
    <p:sldId id="256" r:id="rId2"/>
    <p:sldId id="293" r:id="rId3"/>
    <p:sldId id="294" r:id="rId4"/>
    <p:sldId id="295" r:id="rId5"/>
    <p:sldId id="296" r:id="rId6"/>
    <p:sldId id="297" r:id="rId7"/>
    <p:sldId id="302" r:id="rId8"/>
    <p:sldId id="303" r:id="rId9"/>
    <p:sldId id="304" r:id="rId10"/>
    <p:sldId id="305" r:id="rId11"/>
    <p:sldId id="30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36"/>
      </p:cViewPr>
      <p:guideLst>
        <p:guide orient="horz" pos="11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11DE-17BC-4C28-9A74-6639FB5753ED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C8B5-42A7-47CB-9CCB-9E2B85B8C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807DD-0523-4D54-A1E6-3D024A3010B2}" type="slidenum">
              <a:rPr lang="en-US"/>
              <a:pPr/>
              <a:t>2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3EF88-DAD4-4DEB-8191-8128CCB21EC5}" type="slidenum">
              <a:rPr lang="en-US"/>
              <a:pPr/>
              <a:t>3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F73CA-FC29-496C-A1F4-0F830F947D54}" type="slidenum">
              <a:rPr lang="en-US"/>
              <a:pPr/>
              <a:t>4</a:t>
            </a:fld>
            <a:endParaRPr 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C8B5-42A7-47CB-9CCB-9E2B85B8C0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C8B5-42A7-47CB-9CCB-9E2B85B8C0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C8B5-42A7-47CB-9CCB-9E2B85B8C0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C8B5-42A7-47CB-9CCB-9E2B85B8C0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914400"/>
            <a:ext cx="5062538" cy="1107996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1725" y="5249985"/>
            <a:ext cx="5349875" cy="438582"/>
          </a:xfrm>
        </p:spPr>
        <p:txBody>
          <a:bodyPr>
            <a:spAutoFit/>
          </a:bodyPr>
          <a:lstStyle>
            <a:lvl1pPr marL="0" indent="0">
              <a:spcBef>
                <a:spcPct val="2500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7943850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4" y="142128"/>
            <a:ext cx="6907301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1674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7179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2011 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008063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September 16, 2011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7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9" r:id="rId2"/>
    <p:sldLayoutId id="2147483687" r:id="rId3"/>
    <p:sldLayoutId id="2147483688" r:id="rId4"/>
    <p:sldLayoutId id="2147483683" r:id="rId5"/>
    <p:sldLayoutId id="2147483690" r:id="rId6"/>
    <p:sldLayoutId id="2147483692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b="1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SzPct val="120000"/>
        <a:buFont typeface="Symbol" pitchFamily="18" charset="2"/>
        <a:buChar char="-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31520" indent="-18288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Arial" pitchFamily="34" charset="0"/>
        <a:buChar char="•"/>
        <a:defRPr lang="en-US" sz="2000" b="0" baseline="0" dirty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058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Symbol" pitchFamily="18" charset="2"/>
        <a:buChar char="-"/>
        <a:defRPr sz="18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3.nasa.gov/dashlink/static/media/other/RSW_bas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Rectangular Supercritical Wing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641725" y="5249985"/>
            <a:ext cx="5349875" cy="923330"/>
          </a:xfrm>
        </p:spPr>
        <p:txBody>
          <a:bodyPr/>
          <a:lstStyle/>
          <a:p>
            <a:r>
              <a:rPr lang="en-US" dirty="0" smtClean="0"/>
              <a:t>Thorsten Hansen</a:t>
            </a:r>
            <a:br>
              <a:rPr lang="en-US" dirty="0" smtClean="0"/>
            </a:br>
            <a:r>
              <a:rPr lang="en-US" dirty="0" smtClean="0"/>
              <a:t>ANSYS Germany GmbH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3" y="1447800"/>
            <a:ext cx="2959415" cy="2132265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3749" y="1447800"/>
            <a:ext cx="2959416" cy="2132265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1" y="1447800"/>
            <a:ext cx="2959416" cy="2132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RSW hexahedral grid created with ANSYS ICEM CFD </a:t>
            </a:r>
            <a:r>
              <a:rPr lang="en-US" dirty="0" err="1" smtClean="0"/>
              <a:t>Hexa</a:t>
            </a:r>
            <a:endParaRPr lang="en-US" dirty="0" smtClean="0"/>
          </a:p>
          <a:p>
            <a:r>
              <a:rPr lang="en-US" dirty="0" smtClean="0"/>
              <a:t>Export to the following grid </a:t>
            </a:r>
            <a:r>
              <a:rPr lang="en-US" dirty="0" smtClean="0"/>
              <a:t>format (Unit = inch)</a:t>
            </a:r>
            <a:endParaRPr lang="en-US" dirty="0" smtClean="0"/>
          </a:p>
          <a:p>
            <a:pPr lvl="1"/>
            <a:r>
              <a:rPr lang="en-US" dirty="0" smtClean="0"/>
              <a:t>CGNS (Unstructured)</a:t>
            </a:r>
          </a:p>
          <a:p>
            <a:pPr lvl="1"/>
            <a:r>
              <a:rPr lang="en-US" dirty="0" smtClean="0"/>
              <a:t>Plot3d (Structured)</a:t>
            </a:r>
          </a:p>
          <a:p>
            <a:pPr lvl="1"/>
            <a:r>
              <a:rPr lang="en-US" dirty="0" smtClean="0"/>
              <a:t>….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Aeroelastic</a:t>
            </a:r>
            <a:r>
              <a:rPr lang="en-US" dirty="0" smtClean="0"/>
              <a:t> Prediction Workshop</a:t>
            </a:r>
            <a:endParaRPr lang="en-GB" dirty="0"/>
          </a:p>
        </p:txBody>
      </p:sp>
      <p:sp>
        <p:nvSpPr>
          <p:cNvPr id="15626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90550" y="1524000"/>
            <a:ext cx="8324850" cy="4800600"/>
          </a:xfrm>
          <a:noFill/>
          <a:ln/>
        </p:spPr>
        <p:txBody>
          <a:bodyPr/>
          <a:lstStyle/>
          <a:p>
            <a:r>
              <a:rPr lang="en-US" dirty="0"/>
              <a:t>All data and information downloaded from 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c3.nasa.gov/dashlink/static/media/other/RSW_base.htm</a:t>
            </a:r>
            <a:endParaRPr lang="en-US" dirty="0" smtClean="0"/>
          </a:p>
          <a:p>
            <a:r>
              <a:rPr lang="en-US" dirty="0" smtClean="0"/>
              <a:t>Geometry </a:t>
            </a:r>
            <a:r>
              <a:rPr lang="en-US" dirty="0"/>
              <a:t>in IGES data </a:t>
            </a:r>
            <a:r>
              <a:rPr lang="en-US" dirty="0" smtClean="0"/>
              <a:t>format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23810" t="12698" b="21270"/>
          <a:stretch>
            <a:fillRect/>
          </a:stretch>
        </p:blipFill>
        <p:spPr bwMode="auto">
          <a:xfrm>
            <a:off x="1447800" y="2819400"/>
            <a:ext cx="675249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Computational </a:t>
            </a:r>
            <a:r>
              <a:rPr lang="en-US" dirty="0" smtClean="0"/>
              <a:t>Domain</a:t>
            </a:r>
            <a:endParaRPr lang="en-CA" dirty="0"/>
          </a:p>
        </p:txBody>
      </p:sp>
      <p:sp>
        <p:nvSpPr>
          <p:cNvPr id="1568794" name="Rectangle 26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err="1" smtClean="0"/>
              <a:t>Cref</a:t>
            </a:r>
            <a:r>
              <a:rPr lang="en-US" sz="2400" dirty="0" smtClean="0"/>
              <a:t> = </a:t>
            </a:r>
            <a:r>
              <a:rPr lang="en-US" dirty="0" smtClean="0"/>
              <a:t>24.0 inches (609.6 mm)</a:t>
            </a:r>
            <a:endParaRPr lang="en-US" sz="2400" dirty="0" smtClean="0"/>
          </a:p>
          <a:p>
            <a:r>
              <a:rPr lang="en-US" sz="2400" dirty="0" smtClean="0"/>
              <a:t>100 * </a:t>
            </a:r>
            <a:r>
              <a:rPr lang="en-US" sz="2400" dirty="0" err="1" smtClean="0"/>
              <a:t>Cref</a:t>
            </a:r>
            <a:r>
              <a:rPr lang="en-US" sz="2400" dirty="0" smtClean="0"/>
              <a:t> in all directions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1" name="Picture 20" descr="Domain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0"/>
          <a:stretch>
            <a:fillRect/>
          </a:stretch>
        </p:blipFill>
        <p:spPr>
          <a:xfrm>
            <a:off x="304800" y="2438400"/>
            <a:ext cx="4212944" cy="4038600"/>
          </a:xfrm>
          <a:prstGeom prst="rect">
            <a:avLst/>
          </a:prstGeom>
        </p:spPr>
      </p:pic>
      <p:pic>
        <p:nvPicPr>
          <p:cNvPr id="22" name="Picture 21" descr="Domain1.png"/>
          <p:cNvPicPr>
            <a:picLocks noChangeAspect="1"/>
          </p:cNvPicPr>
          <p:nvPr/>
        </p:nvPicPr>
        <p:blipFill>
          <a:blip r:embed="rId4" cstate="print"/>
          <a:srcRect b="26208"/>
          <a:stretch>
            <a:fillRect/>
          </a:stretch>
        </p:blipFill>
        <p:spPr>
          <a:xfrm>
            <a:off x="4953000" y="4267200"/>
            <a:ext cx="4043035" cy="24384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2514600" y="4191000"/>
            <a:ext cx="3429000" cy="205740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 l="638" t="920" r="638" b="3374"/>
          <a:stretch>
            <a:fillRect/>
          </a:stretch>
        </p:blipFill>
        <p:spPr bwMode="auto">
          <a:xfrm>
            <a:off x="5181600" y="1524000"/>
            <a:ext cx="3810000" cy="25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GB" dirty="0"/>
          </a:p>
        </p:txBody>
      </p:sp>
      <p:sp>
        <p:nvSpPr>
          <p:cNvPr id="1570825" name="Rectangle 9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r>
              <a:rPr lang="en-US" sz="2400" dirty="0"/>
              <a:t>ANSYS ICEM CFD</a:t>
            </a:r>
          </a:p>
          <a:p>
            <a:r>
              <a:rPr lang="en-US" sz="2400" dirty="0"/>
              <a:t>Hexahedral </a:t>
            </a:r>
            <a:r>
              <a:rPr lang="en-US" sz="2400" dirty="0" smtClean="0"/>
              <a:t>elements</a:t>
            </a:r>
            <a:endParaRPr lang="en-US" sz="2400" dirty="0"/>
          </a:p>
          <a:p>
            <a:r>
              <a:rPr lang="en-US" sz="2400" dirty="0">
                <a:sym typeface="Symbol" pitchFamily="18" charset="2"/>
              </a:rPr>
              <a:t>Scalable grids</a:t>
            </a:r>
          </a:p>
          <a:p>
            <a:pPr lvl="1"/>
            <a:r>
              <a:rPr lang="en-US" sz="2400" dirty="0">
                <a:sym typeface="Symbol" pitchFamily="18" charset="2"/>
              </a:rPr>
              <a:t>Consistent mesh quality upon grid refinement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2619" t="11429" b="20000"/>
          <a:stretch>
            <a:fillRect/>
          </a:stretch>
        </p:blipFill>
        <p:spPr bwMode="auto">
          <a:xfrm>
            <a:off x="4114800" y="1447800"/>
            <a:ext cx="495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206515" y="1313765"/>
          <a:ext cx="8778179" cy="526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414"/>
                <a:gridCol w="1895255"/>
                <a:gridCol w="1895255"/>
                <a:gridCol w="1895255"/>
              </a:tblGrid>
              <a:tr h="87759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Grid 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Grid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Grid 3</a:t>
                      </a: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Number of nodes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1,940,280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5,925,100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17,549,020</a:t>
                      </a:r>
                      <a:endParaRPr lang="en-US" sz="2400" dirty="0"/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Number of elements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1,891,954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5,823,120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17,338,244</a:t>
                      </a:r>
                      <a:endParaRPr lang="en-US" sz="2400" dirty="0"/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Minimum grid angle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33.45</a:t>
                      </a:r>
                      <a:r>
                        <a:rPr lang="de-DE" sz="2400" dirty="0" smtClean="0"/>
                        <a:t>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32.75</a:t>
                      </a:r>
                      <a:r>
                        <a:rPr lang="de-DE" sz="2400" dirty="0" smtClean="0"/>
                        <a:t>°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32.29</a:t>
                      </a:r>
                      <a:r>
                        <a:rPr lang="de-DE" sz="2400" dirty="0" smtClean="0"/>
                        <a:t>°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Maximum aspect ratio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1,360,440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796,946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529,113</a:t>
                      </a:r>
                      <a:endParaRPr lang="en-US" sz="2400" dirty="0"/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First grid node @</a:t>
                      </a:r>
                      <a:r>
                        <a:rPr lang="en-US" sz="2400" baseline="0" dirty="0" smtClean="0"/>
                        <a:t> Wall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mm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0.000158”</a:t>
                      </a:r>
                    </a:p>
                    <a:p>
                      <a:pPr algn="ctr"/>
                      <a:r>
                        <a:rPr lang="en-US" sz="2400" dirty="0" smtClean="0"/>
                        <a:t>(y</a:t>
                      </a:r>
                      <a:r>
                        <a:rPr lang="en-US" sz="2400" baseline="30000" dirty="0" smtClean="0"/>
                        <a:t>+</a:t>
                      </a:r>
                      <a:r>
                        <a:rPr lang="en-US" sz="2400" dirty="0" smtClean="0"/>
                        <a:t>~1)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0.000105”</a:t>
                      </a:r>
                    </a:p>
                    <a:p>
                      <a:pPr algn="ctr"/>
                      <a:r>
                        <a:rPr lang="en-US" sz="2400" dirty="0" smtClean="0"/>
                        <a:t>(y</a:t>
                      </a:r>
                      <a:r>
                        <a:rPr lang="en-US" sz="2400" baseline="30000" dirty="0" smtClean="0"/>
                        <a:t>+</a:t>
                      </a:r>
                      <a:r>
                        <a:rPr lang="en-US" sz="2400" dirty="0" smtClean="0"/>
                        <a:t>~2/3)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0.000070”</a:t>
                      </a:r>
                    </a:p>
                    <a:p>
                      <a:pPr algn="ctr"/>
                      <a:r>
                        <a:rPr lang="en-US" sz="2400" dirty="0" smtClean="0"/>
                        <a:t>(y</a:t>
                      </a:r>
                      <a:r>
                        <a:rPr lang="en-US" sz="2400" baseline="30000" dirty="0" smtClean="0"/>
                        <a:t>+</a:t>
                      </a:r>
                      <a:r>
                        <a:rPr lang="en-US" sz="2400" dirty="0" smtClean="0"/>
                        <a:t>~4/9)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" y="1447800"/>
            <a:ext cx="2959418" cy="2132266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748" y="1447800"/>
            <a:ext cx="2959418" cy="2132267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447800"/>
            <a:ext cx="2959418" cy="2132267"/>
          </a:xfrm>
          <a:prstGeom prst="rect">
            <a:avLst/>
          </a:prstGeom>
        </p:spPr>
      </p:pic>
      <p:pic>
        <p:nvPicPr>
          <p:cNvPr id="10" name="Picture 9" descr="RSW_Grid1_Figure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3886199"/>
            <a:ext cx="2959416" cy="2132266"/>
          </a:xfrm>
          <a:prstGeom prst="rect">
            <a:avLst/>
          </a:prstGeom>
        </p:spPr>
      </p:pic>
      <p:pic>
        <p:nvPicPr>
          <p:cNvPr id="11" name="Picture 10" descr="RSW_Grid2_Figure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1366" y="3886199"/>
            <a:ext cx="2959418" cy="2132266"/>
          </a:xfrm>
          <a:prstGeom prst="rect">
            <a:avLst/>
          </a:prstGeom>
        </p:spPr>
      </p:pic>
      <p:pic>
        <p:nvPicPr>
          <p:cNvPr id="12" name="Picture 11" descr="RSW_Grid3_Figure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618" y="3886199"/>
            <a:ext cx="2959418" cy="2132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3" y="1447800"/>
            <a:ext cx="2959416" cy="2132266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3748" y="1447800"/>
            <a:ext cx="2959418" cy="2132266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47800"/>
            <a:ext cx="2959418" cy="2132266"/>
          </a:xfrm>
          <a:prstGeom prst="rect">
            <a:avLst/>
          </a:prstGeom>
        </p:spPr>
      </p:pic>
      <p:pic>
        <p:nvPicPr>
          <p:cNvPr id="10" name="Picture 9" descr="RSW_Grid1_Fig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886199"/>
            <a:ext cx="2959416" cy="2132265"/>
          </a:xfrm>
          <a:prstGeom prst="rect">
            <a:avLst/>
          </a:prstGeom>
        </p:spPr>
      </p:pic>
      <p:pic>
        <p:nvPicPr>
          <p:cNvPr id="11" name="Picture 10" descr="RSW_Grid2_Fig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367" y="3886199"/>
            <a:ext cx="2959416" cy="2132266"/>
          </a:xfrm>
          <a:prstGeom prst="rect">
            <a:avLst/>
          </a:prstGeom>
        </p:spPr>
      </p:pic>
      <p:pic>
        <p:nvPicPr>
          <p:cNvPr id="12" name="Picture 11" descr="RSW_Grid3_Fig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3619" y="3886199"/>
            <a:ext cx="2959416" cy="2132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" y="1447800"/>
            <a:ext cx="2959418" cy="2132266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3748" y="1447800"/>
            <a:ext cx="2959418" cy="2132266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47800"/>
            <a:ext cx="2959418" cy="2132266"/>
          </a:xfrm>
          <a:prstGeom prst="rect">
            <a:avLst/>
          </a:prstGeom>
        </p:spPr>
      </p:pic>
      <p:pic>
        <p:nvPicPr>
          <p:cNvPr id="10" name="Picture 9" descr="RSW_Grid1_Fig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886199"/>
            <a:ext cx="2959416" cy="2132266"/>
          </a:xfrm>
          <a:prstGeom prst="rect">
            <a:avLst/>
          </a:prstGeom>
        </p:spPr>
      </p:pic>
      <p:pic>
        <p:nvPicPr>
          <p:cNvPr id="11" name="Picture 10" descr="RSW_Grid2_Fig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367" y="3886199"/>
            <a:ext cx="2959416" cy="2132266"/>
          </a:xfrm>
          <a:prstGeom prst="rect">
            <a:avLst/>
          </a:prstGeom>
        </p:spPr>
      </p:pic>
      <p:pic>
        <p:nvPicPr>
          <p:cNvPr id="12" name="Picture 11" descr="RSW_Grid3_Fig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3619" y="3886199"/>
            <a:ext cx="2959416" cy="2132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3" y="1447800"/>
            <a:ext cx="2959416" cy="2132265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3749" y="1447800"/>
            <a:ext cx="2959416" cy="2132266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1" y="1447800"/>
            <a:ext cx="2959416" cy="2132266"/>
          </a:xfrm>
          <a:prstGeom prst="rect">
            <a:avLst/>
          </a:prstGeom>
        </p:spPr>
      </p:pic>
      <p:pic>
        <p:nvPicPr>
          <p:cNvPr id="10" name="Picture 9" descr="RSW_Grid1_Fig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886199"/>
            <a:ext cx="2959415" cy="2132265"/>
          </a:xfrm>
          <a:prstGeom prst="rect">
            <a:avLst/>
          </a:prstGeom>
        </p:spPr>
      </p:pic>
      <p:pic>
        <p:nvPicPr>
          <p:cNvPr id="11" name="Picture 10" descr="RSW_Grid2_Fig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367" y="3886199"/>
            <a:ext cx="2959416" cy="2132265"/>
          </a:xfrm>
          <a:prstGeom prst="rect">
            <a:avLst/>
          </a:prstGeom>
        </p:spPr>
      </p:pic>
      <p:pic>
        <p:nvPicPr>
          <p:cNvPr id="12" name="Picture 11" descr="RSW_Grid3_Fig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3619" y="3886199"/>
            <a:ext cx="2959416" cy="2132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193</Words>
  <Application>Microsoft Office PowerPoint</Application>
  <PresentationFormat>On-screen Show (4:3)</PresentationFormat>
  <Paragraphs>74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Rectangular Supercritical Wing</vt:lpstr>
      <vt:lpstr>Aeroelastic Prediction Workshop</vt:lpstr>
      <vt:lpstr>Computational Domain</vt:lpstr>
      <vt:lpstr>Grid Information</vt:lpstr>
      <vt:lpstr>Grid Information</vt:lpstr>
      <vt:lpstr>Grid Information</vt:lpstr>
      <vt:lpstr>Grid Information</vt:lpstr>
      <vt:lpstr>Grid Information</vt:lpstr>
      <vt:lpstr>Grid Information</vt:lpstr>
      <vt:lpstr>Grid Information</vt:lpstr>
      <vt:lpstr>Summary</vt:lpstr>
    </vt:vector>
  </TitlesOfParts>
  <Company>Ansys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Sales Conference Theme and Team Building</dc:title>
  <dc:creator>Holger Grotjans</dc:creator>
  <cp:lastModifiedBy>thansen</cp:lastModifiedBy>
  <cp:revision>135</cp:revision>
  <dcterms:created xsi:type="dcterms:W3CDTF">2011-08-18T07:31:07Z</dcterms:created>
  <dcterms:modified xsi:type="dcterms:W3CDTF">2011-09-16T13:56:57Z</dcterms:modified>
</cp:coreProperties>
</file>