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15.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6.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17.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8.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19.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20.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21.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22.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23.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24.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38" r:id="rId2"/>
    <p:sldId id="366" r:id="rId3"/>
    <p:sldId id="374" r:id="rId4"/>
    <p:sldId id="369" r:id="rId5"/>
    <p:sldId id="372" r:id="rId6"/>
    <p:sldId id="373" r:id="rId7"/>
    <p:sldId id="362" r:id="rId8"/>
    <p:sldId id="371" r:id="rId9"/>
    <p:sldId id="382" r:id="rId10"/>
    <p:sldId id="363" r:id="rId11"/>
    <p:sldId id="381" r:id="rId12"/>
    <p:sldId id="389" r:id="rId13"/>
    <p:sldId id="380" r:id="rId14"/>
    <p:sldId id="388" r:id="rId15"/>
    <p:sldId id="370" r:id="rId16"/>
    <p:sldId id="359" r:id="rId17"/>
    <p:sldId id="386" r:id="rId18"/>
    <p:sldId id="261" r:id="rId19"/>
    <p:sldId id="266" r:id="rId20"/>
    <p:sldId id="332" r:id="rId21"/>
    <p:sldId id="322" r:id="rId22"/>
    <p:sldId id="385" r:id="rId23"/>
    <p:sldId id="387" r:id="rId24"/>
    <p:sldId id="325" r:id="rId25"/>
    <p:sldId id="292" r:id="rId26"/>
    <p:sldId id="301" r:id="rId27"/>
    <p:sldId id="307" r:id="rId28"/>
    <p:sldId id="384" r:id="rId29"/>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5A9E0FE0-45F9-4474-A7EA-0F30C36B85D5}">
          <p14:sldIdLst>
            <p14:sldId id="338"/>
            <p14:sldId id="366"/>
            <p14:sldId id="374"/>
            <p14:sldId id="369"/>
            <p14:sldId id="372"/>
            <p14:sldId id="373"/>
            <p14:sldId id="362"/>
            <p14:sldId id="371"/>
            <p14:sldId id="382"/>
            <p14:sldId id="363"/>
            <p14:sldId id="381"/>
            <p14:sldId id="389"/>
          </p14:sldIdLst>
        </p14:section>
        <p14:section name="Extra Slides" id="{4BEBDD2E-969E-41B6-B7F5-9962D4F7A437}">
          <p14:sldIdLst>
            <p14:sldId id="380"/>
            <p14:sldId id="388"/>
            <p14:sldId id="370"/>
            <p14:sldId id="359"/>
            <p14:sldId id="386"/>
            <p14:sldId id="261"/>
            <p14:sldId id="266"/>
            <p14:sldId id="332"/>
            <p14:sldId id="322"/>
            <p14:sldId id="385"/>
            <p14:sldId id="387"/>
            <p14:sldId id="325"/>
            <p14:sldId id="292"/>
            <p14:sldId id="301"/>
            <p14:sldId id="307"/>
            <p14:sldId id="3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BE0E3"/>
    <a:srgbClr val="FF0000"/>
    <a:srgbClr val="FFFF00"/>
    <a:srgbClr val="33CCFF"/>
    <a:srgbClr val="00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5" autoAdjust="0"/>
    <p:restoredTop sz="60091" autoAdjust="0"/>
  </p:normalViewPr>
  <p:slideViewPr>
    <p:cSldViewPr snapToObjects="1">
      <p:cViewPr varScale="1">
        <p:scale>
          <a:sx n="57" d="100"/>
          <a:sy n="57" d="100"/>
        </p:scale>
        <p:origin x="-19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Objects="1" showGuides="1">
      <p:cViewPr varScale="1">
        <p:scale>
          <a:sx n="53" d="100"/>
          <a:sy n="53" d="100"/>
        </p:scale>
        <p:origin x="-1782" y="-96"/>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D0F8F-704A-4133-9383-270EB7166843}" type="doc">
      <dgm:prSet loTypeId="urn:microsoft.com/office/officeart/2005/8/layout/hierarchy5" loCatId="hierarchy" qsTypeId="urn:microsoft.com/office/officeart/2005/8/quickstyle/simple3" qsCatId="simple" csTypeId="urn:microsoft.com/office/officeart/2005/8/colors/accent1_2" csCatId="accent1" phldr="1"/>
      <dgm:spPr/>
      <dgm:t>
        <a:bodyPr/>
        <a:lstStyle/>
        <a:p>
          <a:endParaRPr lang="en-US"/>
        </a:p>
      </dgm:t>
    </dgm:pt>
    <dgm:pt modelId="{E95A49EC-B54E-4DAE-85F6-682CEAF8CF0B}">
      <dgm:prSet phldrT="[Text]" custT="1"/>
      <dgm:spPr/>
      <dgm:t>
        <a:bodyPr/>
        <a:lstStyle/>
        <a:p>
          <a:r>
            <a:rPr lang="en-US" sz="1800" dirty="0" smtClean="0"/>
            <a:t>SST</a:t>
          </a:r>
        </a:p>
        <a:p>
          <a:endParaRPr lang="en-US" sz="1800" dirty="0"/>
        </a:p>
      </dgm:t>
    </dgm:pt>
    <dgm:pt modelId="{F52C15BB-E02C-4FCE-92DC-51287077CF3A}" type="parTrans" cxnId="{7440072C-3CF7-4327-ADE7-9D7062619B4F}">
      <dgm:prSet/>
      <dgm:spPr/>
      <dgm:t>
        <a:bodyPr/>
        <a:lstStyle/>
        <a:p>
          <a:endParaRPr lang="en-US"/>
        </a:p>
      </dgm:t>
    </dgm:pt>
    <dgm:pt modelId="{B116BA5E-B006-4635-8B1D-8074A9AD794D}" type="sibTrans" cxnId="{7440072C-3CF7-4327-ADE7-9D7062619B4F}">
      <dgm:prSet/>
      <dgm:spPr/>
      <dgm:t>
        <a:bodyPr/>
        <a:lstStyle/>
        <a:p>
          <a:endParaRPr lang="en-US"/>
        </a:p>
      </dgm:t>
    </dgm:pt>
    <dgm:pt modelId="{FB6A9218-F45F-4FA2-ADBC-50CD78B56399}">
      <dgm:prSet phldrT="[Text]" custT="1"/>
      <dgm:spPr/>
      <dgm:t>
        <a:bodyPr/>
        <a:lstStyle/>
        <a:p>
          <a:r>
            <a:rPr lang="en-US" sz="1800" dirty="0" smtClean="0"/>
            <a:t>DASE Characteristics</a:t>
          </a:r>
          <a:endParaRPr lang="en-US" sz="1800" dirty="0"/>
        </a:p>
      </dgm:t>
    </dgm:pt>
    <dgm:pt modelId="{518FD5BA-91AD-49FA-93EC-54DE6C318425}" type="parTrans" cxnId="{09248A01-4D35-4334-AA32-AAA0178D16D9}">
      <dgm:prSet/>
      <dgm:spPr>
        <a:ln>
          <a:solidFill>
            <a:schemeClr val="accent1"/>
          </a:solidFill>
          <a:headEnd type="triangle" w="lg" len="lg"/>
        </a:ln>
      </dgm:spPr>
      <dgm:t>
        <a:bodyPr/>
        <a:lstStyle/>
        <a:p>
          <a:endParaRPr lang="en-US"/>
        </a:p>
      </dgm:t>
    </dgm:pt>
    <dgm:pt modelId="{260B902F-3711-4800-87C4-5D0BB7E3CEB9}" type="sibTrans" cxnId="{09248A01-4D35-4334-AA32-AAA0178D16D9}">
      <dgm:prSet/>
      <dgm:spPr/>
      <dgm:t>
        <a:bodyPr/>
        <a:lstStyle/>
        <a:p>
          <a:endParaRPr lang="en-US"/>
        </a:p>
      </dgm:t>
    </dgm:pt>
    <dgm:pt modelId="{A85C9716-2297-4401-A027-F56339919869}">
      <dgm:prSet phldrT="[Text]"/>
      <dgm:spPr>
        <a:effectLst>
          <a:outerShdw blurRad="50800" dist="38100" dir="2700000" sx="103000" sy="103000" algn="tl" rotWithShape="0">
            <a:prstClr val="black">
              <a:alpha val="40000"/>
            </a:prstClr>
          </a:outerShdw>
        </a:effectLst>
      </dgm:spPr>
      <dgm:t>
        <a:bodyPr/>
        <a:lstStyle/>
        <a:p>
          <a:r>
            <a:rPr lang="en-US" dirty="0" smtClean="0"/>
            <a:t>A/C Category</a:t>
          </a:r>
          <a:endParaRPr lang="en-US" dirty="0"/>
        </a:p>
      </dgm:t>
    </dgm:pt>
    <dgm:pt modelId="{120A6556-8077-4AC7-BE29-43ED38BE8B23}" type="parTrans" cxnId="{D456B359-554A-4398-949A-FE1B98252A04}">
      <dgm:prSet/>
      <dgm:spPr/>
      <dgm:t>
        <a:bodyPr/>
        <a:lstStyle/>
        <a:p>
          <a:endParaRPr lang="en-US"/>
        </a:p>
      </dgm:t>
    </dgm:pt>
    <dgm:pt modelId="{B367E2DB-F5F6-4EC3-91FC-5637F888CD82}" type="sibTrans" cxnId="{D456B359-554A-4398-949A-FE1B98252A04}">
      <dgm:prSet/>
      <dgm:spPr/>
      <dgm:t>
        <a:bodyPr/>
        <a:lstStyle/>
        <a:p>
          <a:endParaRPr lang="en-US"/>
        </a:p>
      </dgm:t>
    </dgm:pt>
    <dgm:pt modelId="{CD5F266F-B41C-4571-9994-B2A5BEA1FF3C}">
      <dgm:prSet phldrT="[Text]"/>
      <dgm:spPr>
        <a:effectLst>
          <a:outerShdw blurRad="50800" dist="38100" dir="2700000" sx="103000" sy="103000" algn="tl" rotWithShape="0">
            <a:prstClr val="black">
              <a:alpha val="40000"/>
            </a:prstClr>
          </a:outerShdw>
        </a:effectLst>
      </dgm:spPr>
      <dgm:t>
        <a:bodyPr/>
        <a:lstStyle/>
        <a:p>
          <a:r>
            <a:rPr lang="en-US" dirty="0" smtClean="0"/>
            <a:t>Isolated Variations</a:t>
          </a:r>
          <a:endParaRPr lang="en-US" dirty="0"/>
        </a:p>
      </dgm:t>
    </dgm:pt>
    <dgm:pt modelId="{141C6873-51B6-427C-BFD9-D0D6E23F10B4}" type="parTrans" cxnId="{793A8238-50BA-45A6-8FE5-931C5B021823}">
      <dgm:prSet/>
      <dgm:spPr/>
      <dgm:t>
        <a:bodyPr/>
        <a:lstStyle/>
        <a:p>
          <a:endParaRPr lang="en-US"/>
        </a:p>
      </dgm:t>
    </dgm:pt>
    <dgm:pt modelId="{F1F5210D-6BD0-44D2-9019-09FB4E7A245C}" type="sibTrans" cxnId="{793A8238-50BA-45A6-8FE5-931C5B021823}">
      <dgm:prSet/>
      <dgm:spPr/>
      <dgm:t>
        <a:bodyPr/>
        <a:lstStyle/>
        <a:p>
          <a:endParaRPr lang="en-US"/>
        </a:p>
      </dgm:t>
    </dgm:pt>
    <dgm:pt modelId="{DE4B8476-528B-4909-A96C-71204DEC0EA6}">
      <dgm:prSet phldrT="[Text]" custT="1"/>
      <dgm:spPr/>
      <dgm:t>
        <a:bodyPr/>
        <a:lstStyle/>
        <a:p>
          <a:r>
            <a:rPr lang="en-US" sz="1800" dirty="0" smtClean="0"/>
            <a:t>Modal Frequency</a:t>
          </a:r>
          <a:endParaRPr lang="en-US" sz="1800" dirty="0"/>
        </a:p>
      </dgm:t>
    </dgm:pt>
    <dgm:pt modelId="{772F18A1-5B21-46C4-9B29-BF669049DAEF}" type="parTrans" cxnId="{A368A3B8-EFCE-4313-823C-7BFDE2BAD830}">
      <dgm:prSet/>
      <dgm:spPr>
        <a:ln>
          <a:solidFill>
            <a:schemeClr val="accent1"/>
          </a:solidFill>
          <a:headEnd type="triangle" w="lg" len="lg"/>
        </a:ln>
      </dgm:spPr>
      <dgm:t>
        <a:bodyPr/>
        <a:lstStyle/>
        <a:p>
          <a:endParaRPr lang="en-US"/>
        </a:p>
      </dgm:t>
    </dgm:pt>
    <dgm:pt modelId="{E8619F16-5762-4DB9-B172-EDD036ACCE83}" type="sibTrans" cxnId="{A368A3B8-EFCE-4313-823C-7BFDE2BAD830}">
      <dgm:prSet/>
      <dgm:spPr/>
      <dgm:t>
        <a:bodyPr/>
        <a:lstStyle/>
        <a:p>
          <a:endParaRPr lang="en-US"/>
        </a:p>
      </dgm:t>
    </dgm:pt>
    <dgm:pt modelId="{3FBA10D4-A9C4-485E-B272-4EC8E1E6BB15}">
      <dgm:prSet phldrT="[Text]" custT="1"/>
      <dgm:spPr/>
      <dgm:t>
        <a:bodyPr/>
        <a:lstStyle/>
        <a:p>
          <a:r>
            <a:rPr lang="en-US" sz="1800" dirty="0" smtClean="0"/>
            <a:t>Stiffness</a:t>
          </a:r>
          <a:endParaRPr lang="en-US" sz="1800" dirty="0"/>
        </a:p>
      </dgm:t>
    </dgm:pt>
    <dgm:pt modelId="{8FF79792-F263-491B-8975-8E43D4AF6AF4}" type="parTrans" cxnId="{82E0B543-F796-4B2D-8345-7E5538671E1F}">
      <dgm:prSet/>
      <dgm:spPr>
        <a:ln>
          <a:solidFill>
            <a:schemeClr val="accent1"/>
          </a:solidFill>
          <a:headEnd type="triangle" w="lg" len="lg"/>
        </a:ln>
      </dgm:spPr>
      <dgm:t>
        <a:bodyPr/>
        <a:lstStyle/>
        <a:p>
          <a:endParaRPr lang="en-US"/>
        </a:p>
      </dgm:t>
    </dgm:pt>
    <dgm:pt modelId="{67EE20CA-3C4D-46C7-A797-1014ED15A10E}" type="sibTrans" cxnId="{82E0B543-F796-4B2D-8345-7E5538671E1F}">
      <dgm:prSet/>
      <dgm:spPr/>
      <dgm:t>
        <a:bodyPr/>
        <a:lstStyle/>
        <a:p>
          <a:endParaRPr lang="en-US"/>
        </a:p>
      </dgm:t>
    </dgm:pt>
    <dgm:pt modelId="{A6BADA7F-C96E-446E-AB26-D67C1917DEC6}">
      <dgm:prSet phldrT="[Text]"/>
      <dgm:spPr>
        <a:effectLst>
          <a:outerShdw blurRad="50800" dist="38100" dir="2700000" sx="103000" sy="103000" algn="tl" rotWithShape="0">
            <a:prstClr val="black">
              <a:alpha val="40000"/>
            </a:prstClr>
          </a:outerShdw>
        </a:effectLst>
      </dgm:spPr>
      <dgm:t>
        <a:bodyPr/>
        <a:lstStyle/>
        <a:p>
          <a:r>
            <a:rPr lang="en-US" dirty="0" smtClean="0"/>
            <a:t>Configurations</a:t>
          </a:r>
          <a:endParaRPr lang="en-US" dirty="0"/>
        </a:p>
      </dgm:t>
    </dgm:pt>
    <dgm:pt modelId="{EA71C560-53ED-4CC4-859A-3720FA06D3C8}" type="sibTrans" cxnId="{544B465D-D5BD-4D73-A747-8599534F3137}">
      <dgm:prSet/>
      <dgm:spPr/>
      <dgm:t>
        <a:bodyPr/>
        <a:lstStyle/>
        <a:p>
          <a:endParaRPr lang="en-US"/>
        </a:p>
      </dgm:t>
    </dgm:pt>
    <dgm:pt modelId="{A8FA9174-7198-442B-A55E-ED3D4E225F77}" type="parTrans" cxnId="{544B465D-D5BD-4D73-A747-8599534F3137}">
      <dgm:prSet/>
      <dgm:spPr/>
      <dgm:t>
        <a:bodyPr/>
        <a:lstStyle/>
        <a:p>
          <a:endParaRPr lang="en-US"/>
        </a:p>
      </dgm:t>
    </dgm:pt>
    <dgm:pt modelId="{5E260683-959E-4344-AFB6-82B129F4F146}">
      <dgm:prSet phldrT="[Text]" custT="1"/>
      <dgm:spPr>
        <a:noFill/>
      </dgm:spPr>
      <dgm:t>
        <a:bodyPr/>
        <a:lstStyle/>
        <a:p>
          <a:endParaRPr lang="en-US" sz="1800" dirty="0"/>
        </a:p>
      </dgm:t>
    </dgm:pt>
    <dgm:pt modelId="{18DC0948-300D-4370-8522-87C6036AF0CF}" type="sibTrans" cxnId="{080F52C1-9A4D-4CD1-8D35-867A5AE5FD10}">
      <dgm:prSet/>
      <dgm:spPr/>
      <dgm:t>
        <a:bodyPr/>
        <a:lstStyle/>
        <a:p>
          <a:endParaRPr lang="en-US"/>
        </a:p>
      </dgm:t>
    </dgm:pt>
    <dgm:pt modelId="{AB479648-8A51-417F-93C2-79903EBD6655}" type="parTrans" cxnId="{080F52C1-9A4D-4CD1-8D35-867A5AE5FD10}">
      <dgm:prSet/>
      <dgm:spPr>
        <a:ln>
          <a:noFill/>
        </a:ln>
      </dgm:spPr>
      <dgm:t>
        <a:bodyPr/>
        <a:lstStyle/>
        <a:p>
          <a:endParaRPr lang="en-US"/>
        </a:p>
      </dgm:t>
    </dgm:pt>
    <dgm:pt modelId="{7C32A396-D3A9-43FD-833F-211BFA55F4E1}">
      <dgm:prSet phldrT="[Text]" custT="1"/>
      <dgm:spPr>
        <a:noFill/>
      </dgm:spPr>
      <dgm:t>
        <a:bodyPr/>
        <a:lstStyle/>
        <a:p>
          <a:r>
            <a:rPr lang="en-US" sz="1800" dirty="0" smtClean="0"/>
            <a:t> </a:t>
          </a:r>
          <a:endParaRPr lang="en-US" sz="1800" dirty="0"/>
        </a:p>
      </dgm:t>
    </dgm:pt>
    <dgm:pt modelId="{1B29EF38-697E-4117-A141-EFE9C5043533}" type="sibTrans" cxnId="{33E8BCAD-BC6C-4FD5-8B8A-59359AC6ABFE}">
      <dgm:prSet/>
      <dgm:spPr/>
      <dgm:t>
        <a:bodyPr/>
        <a:lstStyle/>
        <a:p>
          <a:endParaRPr lang="en-US"/>
        </a:p>
      </dgm:t>
    </dgm:pt>
    <dgm:pt modelId="{FFABF29A-EC2F-4A77-AF9E-B7ECEE530A1B}" type="parTrans" cxnId="{33E8BCAD-BC6C-4FD5-8B8A-59359AC6ABFE}">
      <dgm:prSet/>
      <dgm:spPr>
        <a:ln>
          <a:noFill/>
        </a:ln>
      </dgm:spPr>
      <dgm:t>
        <a:bodyPr/>
        <a:lstStyle/>
        <a:p>
          <a:endParaRPr lang="en-US"/>
        </a:p>
      </dgm:t>
    </dgm:pt>
    <dgm:pt modelId="{D0002F97-20E1-440B-B7F5-3ED144628A99}">
      <dgm:prSet phldrT="[Text]" custT="1"/>
      <dgm:spPr>
        <a:noFill/>
      </dgm:spPr>
      <dgm:t>
        <a:bodyPr/>
        <a:lstStyle/>
        <a:p>
          <a:r>
            <a:rPr lang="en-US" sz="1800" dirty="0" smtClean="0"/>
            <a:t> </a:t>
          </a:r>
          <a:endParaRPr lang="en-US" sz="1800" dirty="0"/>
        </a:p>
      </dgm:t>
    </dgm:pt>
    <dgm:pt modelId="{91278459-6BB0-4327-93F3-04E3514AE9FA}" type="sibTrans" cxnId="{F58057C6-4CD7-4582-AFCA-4E02096F0202}">
      <dgm:prSet/>
      <dgm:spPr/>
      <dgm:t>
        <a:bodyPr/>
        <a:lstStyle/>
        <a:p>
          <a:endParaRPr lang="en-US"/>
        </a:p>
      </dgm:t>
    </dgm:pt>
    <dgm:pt modelId="{19FD537E-5C23-49C8-83A4-2958D878466C}" type="parTrans" cxnId="{F58057C6-4CD7-4582-AFCA-4E02096F0202}">
      <dgm:prSet/>
      <dgm:spPr>
        <a:ln>
          <a:noFill/>
        </a:ln>
      </dgm:spPr>
      <dgm:t>
        <a:bodyPr/>
        <a:lstStyle/>
        <a:p>
          <a:endParaRPr lang="en-US"/>
        </a:p>
      </dgm:t>
    </dgm:pt>
    <dgm:pt modelId="{5A9680C0-2530-4B68-BB99-E6CD6919753D}">
      <dgm:prSet phldrT="[Text]" custT="1"/>
      <dgm:spPr/>
      <dgm:t>
        <a:bodyPr/>
        <a:lstStyle/>
        <a:p>
          <a:r>
            <a:rPr lang="en-US" sz="1800" dirty="0" smtClean="0"/>
            <a:t>Rigid Body Dynamics (CHR Level 1)</a:t>
          </a:r>
          <a:endParaRPr lang="en-US" sz="1800" dirty="0"/>
        </a:p>
      </dgm:t>
    </dgm:pt>
    <dgm:pt modelId="{F1F60546-318E-421C-A92C-86F35754166C}" type="sibTrans" cxnId="{65E456E0-2D15-45C1-BDA7-1336F9F78C7F}">
      <dgm:prSet/>
      <dgm:spPr/>
      <dgm:t>
        <a:bodyPr/>
        <a:lstStyle/>
        <a:p>
          <a:endParaRPr lang="en-US"/>
        </a:p>
      </dgm:t>
    </dgm:pt>
    <dgm:pt modelId="{A22C89E9-7358-462C-8575-D1CC4B84F849}" type="parTrans" cxnId="{65E456E0-2D15-45C1-BDA7-1336F9F78C7F}">
      <dgm:prSet/>
      <dgm:spPr>
        <a:ln>
          <a:solidFill>
            <a:schemeClr val="accent1"/>
          </a:solidFill>
          <a:headEnd type="triangle" w="lg" len="lg"/>
        </a:ln>
      </dgm:spPr>
      <dgm:t>
        <a:bodyPr/>
        <a:lstStyle/>
        <a:p>
          <a:endParaRPr lang="en-US"/>
        </a:p>
      </dgm:t>
    </dgm:pt>
    <dgm:pt modelId="{55E59680-CED3-4DA1-9A49-06177FB996B8}" type="pres">
      <dgm:prSet presAssocID="{14DD0F8F-704A-4133-9383-270EB7166843}" presName="mainComposite" presStyleCnt="0">
        <dgm:presLayoutVars>
          <dgm:chPref val="1"/>
          <dgm:dir/>
          <dgm:animOne val="branch"/>
          <dgm:animLvl val="lvl"/>
          <dgm:resizeHandles val="exact"/>
        </dgm:presLayoutVars>
      </dgm:prSet>
      <dgm:spPr/>
      <dgm:t>
        <a:bodyPr/>
        <a:lstStyle/>
        <a:p>
          <a:endParaRPr lang="en-US"/>
        </a:p>
      </dgm:t>
    </dgm:pt>
    <dgm:pt modelId="{0E0F5AEA-8397-433D-8490-2C65A37F483B}" type="pres">
      <dgm:prSet presAssocID="{14DD0F8F-704A-4133-9383-270EB7166843}" presName="hierFlow" presStyleCnt="0"/>
      <dgm:spPr/>
      <dgm:t>
        <a:bodyPr/>
        <a:lstStyle/>
        <a:p>
          <a:endParaRPr lang="en-US"/>
        </a:p>
      </dgm:t>
    </dgm:pt>
    <dgm:pt modelId="{FD1B34EB-E923-4E1F-AD06-681F0B0F9704}" type="pres">
      <dgm:prSet presAssocID="{14DD0F8F-704A-4133-9383-270EB7166843}" presName="firstBuf" presStyleCnt="0"/>
      <dgm:spPr/>
      <dgm:t>
        <a:bodyPr/>
        <a:lstStyle/>
        <a:p>
          <a:endParaRPr lang="en-US"/>
        </a:p>
      </dgm:t>
    </dgm:pt>
    <dgm:pt modelId="{6F9A381D-3545-4ACC-AAB2-F6208473368D}" type="pres">
      <dgm:prSet presAssocID="{14DD0F8F-704A-4133-9383-270EB7166843}" presName="hierChild1" presStyleCnt="0">
        <dgm:presLayoutVars>
          <dgm:chPref val="1"/>
          <dgm:animOne val="branch"/>
          <dgm:animLvl val="lvl"/>
        </dgm:presLayoutVars>
      </dgm:prSet>
      <dgm:spPr/>
      <dgm:t>
        <a:bodyPr/>
        <a:lstStyle/>
        <a:p>
          <a:endParaRPr lang="en-US"/>
        </a:p>
      </dgm:t>
    </dgm:pt>
    <dgm:pt modelId="{98F73F2E-1E34-43B0-9FE0-A349209DE655}" type="pres">
      <dgm:prSet presAssocID="{E95A49EC-B54E-4DAE-85F6-682CEAF8CF0B}" presName="Name17" presStyleCnt="0"/>
      <dgm:spPr/>
      <dgm:t>
        <a:bodyPr/>
        <a:lstStyle/>
        <a:p>
          <a:endParaRPr lang="en-US"/>
        </a:p>
      </dgm:t>
    </dgm:pt>
    <dgm:pt modelId="{13A2A2A7-9C1D-409D-9F15-9DAA1286BC53}" type="pres">
      <dgm:prSet presAssocID="{E95A49EC-B54E-4DAE-85F6-682CEAF8CF0B}" presName="level1Shape" presStyleLbl="node0" presStyleIdx="0" presStyleCnt="1" custScaleX="139185" custScaleY="204429">
        <dgm:presLayoutVars>
          <dgm:chPref val="3"/>
        </dgm:presLayoutVars>
      </dgm:prSet>
      <dgm:spPr/>
      <dgm:t>
        <a:bodyPr/>
        <a:lstStyle/>
        <a:p>
          <a:endParaRPr lang="en-US"/>
        </a:p>
      </dgm:t>
    </dgm:pt>
    <dgm:pt modelId="{0E82EB8C-9AC2-4275-B07A-B82470FC61A5}" type="pres">
      <dgm:prSet presAssocID="{E95A49EC-B54E-4DAE-85F6-682CEAF8CF0B}" presName="hierChild2" presStyleCnt="0"/>
      <dgm:spPr/>
      <dgm:t>
        <a:bodyPr/>
        <a:lstStyle/>
        <a:p>
          <a:endParaRPr lang="en-US"/>
        </a:p>
      </dgm:t>
    </dgm:pt>
    <dgm:pt modelId="{3906EBF6-9F28-468A-9482-6B1E8C004396}" type="pres">
      <dgm:prSet presAssocID="{A22C89E9-7358-462C-8575-D1CC4B84F849}" presName="Name25" presStyleLbl="parChTrans1D2" presStyleIdx="0" presStyleCnt="2"/>
      <dgm:spPr/>
      <dgm:t>
        <a:bodyPr/>
        <a:lstStyle/>
        <a:p>
          <a:endParaRPr lang="en-US"/>
        </a:p>
      </dgm:t>
    </dgm:pt>
    <dgm:pt modelId="{A6F147B9-CC10-4E93-8CE5-E1CCC59D4AE8}" type="pres">
      <dgm:prSet presAssocID="{A22C89E9-7358-462C-8575-D1CC4B84F849}" presName="connTx" presStyleLbl="parChTrans1D2" presStyleIdx="0" presStyleCnt="2"/>
      <dgm:spPr/>
      <dgm:t>
        <a:bodyPr/>
        <a:lstStyle/>
        <a:p>
          <a:endParaRPr lang="en-US"/>
        </a:p>
      </dgm:t>
    </dgm:pt>
    <dgm:pt modelId="{4B92291B-048B-43FF-AF65-79162D3662A0}" type="pres">
      <dgm:prSet presAssocID="{5A9680C0-2530-4B68-BB99-E6CD6919753D}" presName="Name30" presStyleCnt="0"/>
      <dgm:spPr/>
      <dgm:t>
        <a:bodyPr/>
        <a:lstStyle/>
        <a:p>
          <a:endParaRPr lang="en-US"/>
        </a:p>
      </dgm:t>
    </dgm:pt>
    <dgm:pt modelId="{CA35FB51-9E7C-4272-A980-B59FC78FD056}" type="pres">
      <dgm:prSet presAssocID="{5A9680C0-2530-4B68-BB99-E6CD6919753D}" presName="level2Shape" presStyleLbl="node2" presStyleIdx="0" presStyleCnt="2" custScaleX="261328" custScaleY="236132"/>
      <dgm:spPr/>
      <dgm:t>
        <a:bodyPr/>
        <a:lstStyle/>
        <a:p>
          <a:endParaRPr lang="en-US"/>
        </a:p>
      </dgm:t>
    </dgm:pt>
    <dgm:pt modelId="{6BD6BB1B-4417-44B1-96C5-249103E0E659}" type="pres">
      <dgm:prSet presAssocID="{5A9680C0-2530-4B68-BB99-E6CD6919753D}" presName="hierChild3" presStyleCnt="0"/>
      <dgm:spPr/>
      <dgm:t>
        <a:bodyPr/>
        <a:lstStyle/>
        <a:p>
          <a:endParaRPr lang="en-US"/>
        </a:p>
      </dgm:t>
    </dgm:pt>
    <dgm:pt modelId="{7CFD5E5D-FD5D-45A0-AFE0-542976640E14}" type="pres">
      <dgm:prSet presAssocID="{19FD537E-5C23-49C8-83A4-2958D878466C}" presName="Name25" presStyleLbl="parChTrans1D3" presStyleIdx="0" presStyleCnt="5"/>
      <dgm:spPr/>
      <dgm:t>
        <a:bodyPr/>
        <a:lstStyle/>
        <a:p>
          <a:endParaRPr lang="en-US"/>
        </a:p>
      </dgm:t>
    </dgm:pt>
    <dgm:pt modelId="{290C27EB-58F1-4C98-8A4E-E4F195613340}" type="pres">
      <dgm:prSet presAssocID="{19FD537E-5C23-49C8-83A4-2958D878466C}" presName="connTx" presStyleLbl="parChTrans1D3" presStyleIdx="0" presStyleCnt="5"/>
      <dgm:spPr/>
      <dgm:t>
        <a:bodyPr/>
        <a:lstStyle/>
        <a:p>
          <a:endParaRPr lang="en-US"/>
        </a:p>
      </dgm:t>
    </dgm:pt>
    <dgm:pt modelId="{1E7979F9-4030-4A8A-A62A-1AEF2E9195C9}" type="pres">
      <dgm:prSet presAssocID="{D0002F97-20E1-440B-B7F5-3ED144628A99}" presName="Name30" presStyleCnt="0"/>
      <dgm:spPr/>
      <dgm:t>
        <a:bodyPr/>
        <a:lstStyle/>
        <a:p>
          <a:endParaRPr lang="en-US"/>
        </a:p>
      </dgm:t>
    </dgm:pt>
    <dgm:pt modelId="{042FD0EE-5954-4E66-9681-9926CA2EA68C}" type="pres">
      <dgm:prSet presAssocID="{D0002F97-20E1-440B-B7F5-3ED144628A99}" presName="level2Shape" presStyleLbl="node3" presStyleIdx="0" presStyleCnt="5" custScaleX="309147" custScaleY="142052" custLinFactX="100000" custLinFactNeighborX="187701"/>
      <dgm:spPr/>
      <dgm:t>
        <a:bodyPr/>
        <a:lstStyle/>
        <a:p>
          <a:endParaRPr lang="en-US"/>
        </a:p>
      </dgm:t>
    </dgm:pt>
    <dgm:pt modelId="{41FBEE33-6D9B-4E11-8512-685383B57492}" type="pres">
      <dgm:prSet presAssocID="{D0002F97-20E1-440B-B7F5-3ED144628A99}" presName="hierChild3" presStyleCnt="0"/>
      <dgm:spPr/>
      <dgm:t>
        <a:bodyPr/>
        <a:lstStyle/>
        <a:p>
          <a:endParaRPr lang="en-US"/>
        </a:p>
      </dgm:t>
    </dgm:pt>
    <dgm:pt modelId="{FA27A6FB-BEE6-4090-A55E-2F992BD7A023}" type="pres">
      <dgm:prSet presAssocID="{FFABF29A-EC2F-4A77-AF9E-B7ECEE530A1B}" presName="Name25" presStyleLbl="parChTrans1D3" presStyleIdx="1" presStyleCnt="5"/>
      <dgm:spPr/>
      <dgm:t>
        <a:bodyPr/>
        <a:lstStyle/>
        <a:p>
          <a:endParaRPr lang="en-US"/>
        </a:p>
      </dgm:t>
    </dgm:pt>
    <dgm:pt modelId="{51894FDB-250A-4C26-B279-3A712B4CD0F6}" type="pres">
      <dgm:prSet presAssocID="{FFABF29A-EC2F-4A77-AF9E-B7ECEE530A1B}" presName="connTx" presStyleLbl="parChTrans1D3" presStyleIdx="1" presStyleCnt="5"/>
      <dgm:spPr/>
      <dgm:t>
        <a:bodyPr/>
        <a:lstStyle/>
        <a:p>
          <a:endParaRPr lang="en-US"/>
        </a:p>
      </dgm:t>
    </dgm:pt>
    <dgm:pt modelId="{37F37C88-37CD-4014-ACEE-AEB62811C152}" type="pres">
      <dgm:prSet presAssocID="{7C32A396-D3A9-43FD-833F-211BFA55F4E1}" presName="Name30" presStyleCnt="0"/>
      <dgm:spPr/>
      <dgm:t>
        <a:bodyPr/>
        <a:lstStyle/>
        <a:p>
          <a:endParaRPr lang="en-US"/>
        </a:p>
      </dgm:t>
    </dgm:pt>
    <dgm:pt modelId="{FA030D27-2C70-4343-B882-AC86F57ED6E5}" type="pres">
      <dgm:prSet presAssocID="{7C32A396-D3A9-43FD-833F-211BFA55F4E1}" presName="level2Shape" presStyleLbl="node3" presStyleIdx="1" presStyleCnt="5" custScaleX="247230" custLinFactX="200000" custLinFactNeighborX="225684"/>
      <dgm:spPr/>
      <dgm:t>
        <a:bodyPr/>
        <a:lstStyle/>
        <a:p>
          <a:endParaRPr lang="en-US"/>
        </a:p>
      </dgm:t>
    </dgm:pt>
    <dgm:pt modelId="{EF78F718-F623-465E-B9EC-40F2DD2D1168}" type="pres">
      <dgm:prSet presAssocID="{7C32A396-D3A9-43FD-833F-211BFA55F4E1}" presName="hierChild3" presStyleCnt="0"/>
      <dgm:spPr/>
      <dgm:t>
        <a:bodyPr/>
        <a:lstStyle/>
        <a:p>
          <a:endParaRPr lang="en-US"/>
        </a:p>
      </dgm:t>
    </dgm:pt>
    <dgm:pt modelId="{DFEF7718-EF8F-4E57-BF27-6545C20A61E0}" type="pres">
      <dgm:prSet presAssocID="{518FD5BA-91AD-49FA-93EC-54DE6C318425}" presName="Name25" presStyleLbl="parChTrans1D2" presStyleIdx="1" presStyleCnt="2"/>
      <dgm:spPr/>
      <dgm:t>
        <a:bodyPr/>
        <a:lstStyle/>
        <a:p>
          <a:endParaRPr lang="en-US"/>
        </a:p>
      </dgm:t>
    </dgm:pt>
    <dgm:pt modelId="{651F87C6-2D5A-4BAD-BB96-010C33655C5E}" type="pres">
      <dgm:prSet presAssocID="{518FD5BA-91AD-49FA-93EC-54DE6C318425}" presName="connTx" presStyleLbl="parChTrans1D2" presStyleIdx="1" presStyleCnt="2"/>
      <dgm:spPr/>
      <dgm:t>
        <a:bodyPr/>
        <a:lstStyle/>
        <a:p>
          <a:endParaRPr lang="en-US"/>
        </a:p>
      </dgm:t>
    </dgm:pt>
    <dgm:pt modelId="{EE9A075E-6637-45FA-9FF9-203251FB6F2D}" type="pres">
      <dgm:prSet presAssocID="{FB6A9218-F45F-4FA2-ADBC-50CD78B56399}" presName="Name30" presStyleCnt="0"/>
      <dgm:spPr/>
      <dgm:t>
        <a:bodyPr/>
        <a:lstStyle/>
        <a:p>
          <a:endParaRPr lang="en-US"/>
        </a:p>
      </dgm:t>
    </dgm:pt>
    <dgm:pt modelId="{950C3A32-7162-41A0-9EB4-2D8AFFAD9C5B}" type="pres">
      <dgm:prSet presAssocID="{FB6A9218-F45F-4FA2-ADBC-50CD78B56399}" presName="level2Shape" presStyleLbl="node2" presStyleIdx="1" presStyleCnt="2" custScaleX="256202"/>
      <dgm:spPr/>
      <dgm:t>
        <a:bodyPr/>
        <a:lstStyle/>
        <a:p>
          <a:endParaRPr lang="en-US"/>
        </a:p>
      </dgm:t>
    </dgm:pt>
    <dgm:pt modelId="{4FB290C7-9842-4BC8-9E8F-94BC4621461A}" type="pres">
      <dgm:prSet presAssocID="{FB6A9218-F45F-4FA2-ADBC-50CD78B56399}" presName="hierChild3" presStyleCnt="0"/>
      <dgm:spPr/>
      <dgm:t>
        <a:bodyPr/>
        <a:lstStyle/>
        <a:p>
          <a:endParaRPr lang="en-US"/>
        </a:p>
      </dgm:t>
    </dgm:pt>
    <dgm:pt modelId="{43295158-4E23-4E2A-B2FC-F078EF271358}" type="pres">
      <dgm:prSet presAssocID="{772F18A1-5B21-46C4-9B29-BF669049DAEF}" presName="Name25" presStyleLbl="parChTrans1D3" presStyleIdx="2" presStyleCnt="5"/>
      <dgm:spPr/>
      <dgm:t>
        <a:bodyPr/>
        <a:lstStyle/>
        <a:p>
          <a:endParaRPr lang="en-US"/>
        </a:p>
      </dgm:t>
    </dgm:pt>
    <dgm:pt modelId="{787EDDF7-9A07-4089-9A42-370B2659987A}" type="pres">
      <dgm:prSet presAssocID="{772F18A1-5B21-46C4-9B29-BF669049DAEF}" presName="connTx" presStyleLbl="parChTrans1D3" presStyleIdx="2" presStyleCnt="5"/>
      <dgm:spPr/>
      <dgm:t>
        <a:bodyPr/>
        <a:lstStyle/>
        <a:p>
          <a:endParaRPr lang="en-US"/>
        </a:p>
      </dgm:t>
    </dgm:pt>
    <dgm:pt modelId="{B85E935C-0D74-42B9-BCA3-77BFD079BA2D}" type="pres">
      <dgm:prSet presAssocID="{DE4B8476-528B-4909-A96C-71204DEC0EA6}" presName="Name30" presStyleCnt="0"/>
      <dgm:spPr/>
      <dgm:t>
        <a:bodyPr/>
        <a:lstStyle/>
        <a:p>
          <a:endParaRPr lang="en-US"/>
        </a:p>
      </dgm:t>
    </dgm:pt>
    <dgm:pt modelId="{50F6F414-2A3B-45E7-8916-01F2BD681C51}" type="pres">
      <dgm:prSet presAssocID="{DE4B8476-528B-4909-A96C-71204DEC0EA6}" presName="level2Shape" presStyleLbl="node3" presStyleIdx="2" presStyleCnt="5" custScaleX="139185" custScaleY="142164" custLinFactNeighborX="33969"/>
      <dgm:spPr/>
      <dgm:t>
        <a:bodyPr/>
        <a:lstStyle/>
        <a:p>
          <a:endParaRPr lang="en-US"/>
        </a:p>
      </dgm:t>
    </dgm:pt>
    <dgm:pt modelId="{DCEAE898-E9B1-4A7E-8C90-0F234C34BFCA}" type="pres">
      <dgm:prSet presAssocID="{DE4B8476-528B-4909-A96C-71204DEC0EA6}" presName="hierChild3" presStyleCnt="0"/>
      <dgm:spPr/>
      <dgm:t>
        <a:bodyPr/>
        <a:lstStyle/>
        <a:p>
          <a:endParaRPr lang="en-US"/>
        </a:p>
      </dgm:t>
    </dgm:pt>
    <dgm:pt modelId="{3DE8C710-8998-4843-8FFA-5850F6FEC409}" type="pres">
      <dgm:prSet presAssocID="{8FF79792-F263-491B-8975-8E43D4AF6AF4}" presName="Name25" presStyleLbl="parChTrans1D3" presStyleIdx="3" presStyleCnt="5"/>
      <dgm:spPr/>
      <dgm:t>
        <a:bodyPr/>
        <a:lstStyle/>
        <a:p>
          <a:endParaRPr lang="en-US"/>
        </a:p>
      </dgm:t>
    </dgm:pt>
    <dgm:pt modelId="{1A344EC0-6673-409B-B9F2-D12A44CEE061}" type="pres">
      <dgm:prSet presAssocID="{8FF79792-F263-491B-8975-8E43D4AF6AF4}" presName="connTx" presStyleLbl="parChTrans1D3" presStyleIdx="3" presStyleCnt="5"/>
      <dgm:spPr/>
      <dgm:t>
        <a:bodyPr/>
        <a:lstStyle/>
        <a:p>
          <a:endParaRPr lang="en-US"/>
        </a:p>
      </dgm:t>
    </dgm:pt>
    <dgm:pt modelId="{CDC5912B-CB9A-463D-BEFA-C0E4CC349EE0}" type="pres">
      <dgm:prSet presAssocID="{3FBA10D4-A9C4-485E-B272-4EC8E1E6BB15}" presName="Name30" presStyleCnt="0"/>
      <dgm:spPr/>
      <dgm:t>
        <a:bodyPr/>
        <a:lstStyle/>
        <a:p>
          <a:endParaRPr lang="en-US"/>
        </a:p>
      </dgm:t>
    </dgm:pt>
    <dgm:pt modelId="{4D6E6F13-DB99-47CA-893B-7F6931E4C07C}" type="pres">
      <dgm:prSet presAssocID="{3FBA10D4-A9C4-485E-B272-4EC8E1E6BB15}" presName="level2Shape" presStyleLbl="node3" presStyleIdx="3" presStyleCnt="5" custScaleX="139185" custLinFactNeighborX="33969"/>
      <dgm:spPr/>
      <dgm:t>
        <a:bodyPr/>
        <a:lstStyle/>
        <a:p>
          <a:endParaRPr lang="en-US"/>
        </a:p>
      </dgm:t>
    </dgm:pt>
    <dgm:pt modelId="{F25C4D28-669F-4ED6-92E2-BFF68EE7B97A}" type="pres">
      <dgm:prSet presAssocID="{3FBA10D4-A9C4-485E-B272-4EC8E1E6BB15}" presName="hierChild3" presStyleCnt="0"/>
      <dgm:spPr/>
      <dgm:t>
        <a:bodyPr/>
        <a:lstStyle/>
        <a:p>
          <a:endParaRPr lang="en-US"/>
        </a:p>
      </dgm:t>
    </dgm:pt>
    <dgm:pt modelId="{B4D91ED4-0B3A-4625-A32D-CEF33256E7C8}" type="pres">
      <dgm:prSet presAssocID="{AB479648-8A51-417F-93C2-79903EBD6655}" presName="Name25" presStyleLbl="parChTrans1D3" presStyleIdx="4" presStyleCnt="5"/>
      <dgm:spPr/>
      <dgm:t>
        <a:bodyPr/>
        <a:lstStyle/>
        <a:p>
          <a:endParaRPr lang="en-US"/>
        </a:p>
      </dgm:t>
    </dgm:pt>
    <dgm:pt modelId="{8A01D460-AF43-41CB-B206-1FC11C73A933}" type="pres">
      <dgm:prSet presAssocID="{AB479648-8A51-417F-93C2-79903EBD6655}" presName="connTx" presStyleLbl="parChTrans1D3" presStyleIdx="4" presStyleCnt="5"/>
      <dgm:spPr/>
      <dgm:t>
        <a:bodyPr/>
        <a:lstStyle/>
        <a:p>
          <a:endParaRPr lang="en-US"/>
        </a:p>
      </dgm:t>
    </dgm:pt>
    <dgm:pt modelId="{A1CBEBBD-46C7-4F1B-BA02-024FB49FE5E2}" type="pres">
      <dgm:prSet presAssocID="{5E260683-959E-4344-AFB6-82B129F4F146}" presName="Name30" presStyleCnt="0"/>
      <dgm:spPr/>
      <dgm:t>
        <a:bodyPr/>
        <a:lstStyle/>
        <a:p>
          <a:endParaRPr lang="en-US"/>
        </a:p>
      </dgm:t>
    </dgm:pt>
    <dgm:pt modelId="{CCF813FA-1DAD-48D5-93C9-02236F20DC3B}" type="pres">
      <dgm:prSet presAssocID="{5E260683-959E-4344-AFB6-82B129F4F146}" presName="level2Shape" presStyleLbl="node3" presStyleIdx="4" presStyleCnt="5" custScaleX="139185" custLinFactX="79620" custLinFactNeighborX="100000" custLinFactNeighborY="-47648"/>
      <dgm:spPr/>
      <dgm:t>
        <a:bodyPr/>
        <a:lstStyle/>
        <a:p>
          <a:endParaRPr lang="en-US"/>
        </a:p>
      </dgm:t>
    </dgm:pt>
    <dgm:pt modelId="{CA0EF8B9-DDD7-4FC1-94BF-CEB3718FA656}" type="pres">
      <dgm:prSet presAssocID="{5E260683-959E-4344-AFB6-82B129F4F146}" presName="hierChild3" presStyleCnt="0"/>
      <dgm:spPr/>
      <dgm:t>
        <a:bodyPr/>
        <a:lstStyle/>
        <a:p>
          <a:endParaRPr lang="en-US"/>
        </a:p>
      </dgm:t>
    </dgm:pt>
    <dgm:pt modelId="{98A46E30-CE13-4EFB-9A0F-5856C70E4EFB}" type="pres">
      <dgm:prSet presAssocID="{14DD0F8F-704A-4133-9383-270EB7166843}" presName="bgShapesFlow" presStyleCnt="0"/>
      <dgm:spPr/>
      <dgm:t>
        <a:bodyPr/>
        <a:lstStyle/>
        <a:p>
          <a:endParaRPr lang="en-US"/>
        </a:p>
      </dgm:t>
    </dgm:pt>
    <dgm:pt modelId="{EEC0F5E7-737E-4D28-9A58-3862106DDF3B}" type="pres">
      <dgm:prSet presAssocID="{A85C9716-2297-4401-A027-F56339919869}" presName="rectComp" presStyleCnt="0"/>
      <dgm:spPr/>
      <dgm:t>
        <a:bodyPr/>
        <a:lstStyle/>
        <a:p>
          <a:endParaRPr lang="en-US"/>
        </a:p>
      </dgm:t>
    </dgm:pt>
    <dgm:pt modelId="{78CE4300-B4B1-42D3-8DE4-8B69E34E6E70}" type="pres">
      <dgm:prSet presAssocID="{A85C9716-2297-4401-A027-F56339919869}" presName="bgRect" presStyleLbl="bgShp" presStyleIdx="0" presStyleCnt="3" custScaleX="139185" custScaleY="86740"/>
      <dgm:spPr/>
      <dgm:t>
        <a:bodyPr/>
        <a:lstStyle/>
        <a:p>
          <a:endParaRPr lang="en-US"/>
        </a:p>
      </dgm:t>
    </dgm:pt>
    <dgm:pt modelId="{7DC40421-1E71-4B63-90B2-5B589845E569}" type="pres">
      <dgm:prSet presAssocID="{A85C9716-2297-4401-A027-F56339919869}" presName="bgRectTx" presStyleLbl="bgShp" presStyleIdx="0" presStyleCnt="3">
        <dgm:presLayoutVars>
          <dgm:bulletEnabled val="1"/>
        </dgm:presLayoutVars>
      </dgm:prSet>
      <dgm:spPr/>
      <dgm:t>
        <a:bodyPr/>
        <a:lstStyle/>
        <a:p>
          <a:endParaRPr lang="en-US"/>
        </a:p>
      </dgm:t>
    </dgm:pt>
    <dgm:pt modelId="{0CB1850B-8131-42B7-AF57-D6995112D358}" type="pres">
      <dgm:prSet presAssocID="{A85C9716-2297-4401-A027-F56339919869}" presName="spComp" presStyleCnt="0"/>
      <dgm:spPr/>
      <dgm:t>
        <a:bodyPr/>
        <a:lstStyle/>
        <a:p>
          <a:endParaRPr lang="en-US"/>
        </a:p>
      </dgm:t>
    </dgm:pt>
    <dgm:pt modelId="{E7926D30-2D52-4584-9CAF-113260804E21}" type="pres">
      <dgm:prSet presAssocID="{A85C9716-2297-4401-A027-F56339919869}" presName="hSp" presStyleCnt="0"/>
      <dgm:spPr/>
      <dgm:t>
        <a:bodyPr/>
        <a:lstStyle/>
        <a:p>
          <a:endParaRPr lang="en-US"/>
        </a:p>
      </dgm:t>
    </dgm:pt>
    <dgm:pt modelId="{EDD6B387-9D6F-43A1-A6B5-C6F6686DCEEC}" type="pres">
      <dgm:prSet presAssocID="{A6BADA7F-C96E-446E-AB26-D67C1917DEC6}" presName="rectComp" presStyleCnt="0"/>
      <dgm:spPr/>
      <dgm:t>
        <a:bodyPr/>
        <a:lstStyle/>
        <a:p>
          <a:endParaRPr lang="en-US"/>
        </a:p>
      </dgm:t>
    </dgm:pt>
    <dgm:pt modelId="{01520A01-2641-47CD-B8B5-BC128A9770CB}" type="pres">
      <dgm:prSet presAssocID="{A6BADA7F-C96E-446E-AB26-D67C1917DEC6}" presName="bgRect" presStyleLbl="bgShp" presStyleIdx="1" presStyleCnt="3" custScaleX="235644" custScaleY="86740"/>
      <dgm:spPr/>
      <dgm:t>
        <a:bodyPr/>
        <a:lstStyle/>
        <a:p>
          <a:endParaRPr lang="en-US"/>
        </a:p>
      </dgm:t>
    </dgm:pt>
    <dgm:pt modelId="{B33E13E2-6FF1-48BE-904D-CEA121882792}" type="pres">
      <dgm:prSet presAssocID="{A6BADA7F-C96E-446E-AB26-D67C1917DEC6}" presName="bgRectTx" presStyleLbl="bgShp" presStyleIdx="1" presStyleCnt="3">
        <dgm:presLayoutVars>
          <dgm:bulletEnabled val="1"/>
        </dgm:presLayoutVars>
      </dgm:prSet>
      <dgm:spPr/>
      <dgm:t>
        <a:bodyPr/>
        <a:lstStyle/>
        <a:p>
          <a:endParaRPr lang="en-US"/>
        </a:p>
      </dgm:t>
    </dgm:pt>
    <dgm:pt modelId="{16B774A9-C7E2-4176-B840-20936C0A2820}" type="pres">
      <dgm:prSet presAssocID="{A6BADA7F-C96E-446E-AB26-D67C1917DEC6}" presName="spComp" presStyleCnt="0"/>
      <dgm:spPr/>
      <dgm:t>
        <a:bodyPr/>
        <a:lstStyle/>
        <a:p>
          <a:endParaRPr lang="en-US"/>
        </a:p>
      </dgm:t>
    </dgm:pt>
    <dgm:pt modelId="{DD1FB9DF-D4BC-46CE-83BF-57EBE76255CB}" type="pres">
      <dgm:prSet presAssocID="{A6BADA7F-C96E-446E-AB26-D67C1917DEC6}" presName="hSp" presStyleCnt="0"/>
      <dgm:spPr/>
      <dgm:t>
        <a:bodyPr/>
        <a:lstStyle/>
        <a:p>
          <a:endParaRPr lang="en-US"/>
        </a:p>
      </dgm:t>
    </dgm:pt>
    <dgm:pt modelId="{D6683946-96C0-4ADB-8023-E7D6C2C1FA38}" type="pres">
      <dgm:prSet presAssocID="{CD5F266F-B41C-4571-9994-B2A5BEA1FF3C}" presName="rectComp" presStyleCnt="0"/>
      <dgm:spPr/>
      <dgm:t>
        <a:bodyPr/>
        <a:lstStyle/>
        <a:p>
          <a:endParaRPr lang="en-US"/>
        </a:p>
      </dgm:t>
    </dgm:pt>
    <dgm:pt modelId="{E4F1EA0C-CFD6-4A4B-8307-DF8A8CA2BEB6}" type="pres">
      <dgm:prSet presAssocID="{CD5F266F-B41C-4571-9994-B2A5BEA1FF3C}" presName="bgRect" presStyleLbl="bgShp" presStyleIdx="2" presStyleCnt="3" custScaleX="268625" custScaleY="86740"/>
      <dgm:spPr/>
      <dgm:t>
        <a:bodyPr/>
        <a:lstStyle/>
        <a:p>
          <a:endParaRPr lang="en-US"/>
        </a:p>
      </dgm:t>
    </dgm:pt>
    <dgm:pt modelId="{646E3284-BC5C-4539-A7CC-47EC05E13E81}" type="pres">
      <dgm:prSet presAssocID="{CD5F266F-B41C-4571-9994-B2A5BEA1FF3C}" presName="bgRectTx" presStyleLbl="bgShp" presStyleIdx="2" presStyleCnt="3">
        <dgm:presLayoutVars>
          <dgm:bulletEnabled val="1"/>
        </dgm:presLayoutVars>
      </dgm:prSet>
      <dgm:spPr/>
      <dgm:t>
        <a:bodyPr/>
        <a:lstStyle/>
        <a:p>
          <a:endParaRPr lang="en-US"/>
        </a:p>
      </dgm:t>
    </dgm:pt>
  </dgm:ptLst>
  <dgm:cxnLst>
    <dgm:cxn modelId="{33E8BCAD-BC6C-4FD5-8B8A-59359AC6ABFE}" srcId="{5A9680C0-2530-4B68-BB99-E6CD6919753D}" destId="{7C32A396-D3A9-43FD-833F-211BFA55F4E1}" srcOrd="1" destOrd="0" parTransId="{FFABF29A-EC2F-4A77-AF9E-B7ECEE530A1B}" sibTransId="{1B29EF38-697E-4117-A141-EFE9C5043533}"/>
    <dgm:cxn modelId="{963ADCE3-9ECF-49E9-BC73-57AB24C52A26}" type="presOf" srcId="{772F18A1-5B21-46C4-9B29-BF669049DAEF}" destId="{787EDDF7-9A07-4089-9A42-370B2659987A}" srcOrd="1" destOrd="0" presId="urn:microsoft.com/office/officeart/2005/8/layout/hierarchy5"/>
    <dgm:cxn modelId="{A9A2758C-E3FF-42EE-9CCD-E04412CC7D13}" type="presOf" srcId="{8FF79792-F263-491B-8975-8E43D4AF6AF4}" destId="{3DE8C710-8998-4843-8FFA-5850F6FEC409}" srcOrd="0" destOrd="0" presId="urn:microsoft.com/office/officeart/2005/8/layout/hierarchy5"/>
    <dgm:cxn modelId="{C3A74FEF-7837-4480-8566-F9E09A7CF282}" type="presOf" srcId="{A85C9716-2297-4401-A027-F56339919869}" destId="{78CE4300-B4B1-42D3-8DE4-8B69E34E6E70}" srcOrd="0" destOrd="0" presId="urn:microsoft.com/office/officeart/2005/8/layout/hierarchy5"/>
    <dgm:cxn modelId="{A368A3B8-EFCE-4313-823C-7BFDE2BAD830}" srcId="{FB6A9218-F45F-4FA2-ADBC-50CD78B56399}" destId="{DE4B8476-528B-4909-A96C-71204DEC0EA6}" srcOrd="0" destOrd="0" parTransId="{772F18A1-5B21-46C4-9B29-BF669049DAEF}" sibTransId="{E8619F16-5762-4DB9-B172-EDD036ACCE83}"/>
    <dgm:cxn modelId="{4AF8A712-20A4-4121-9A26-1C4D5C2C4A61}" type="presOf" srcId="{FB6A9218-F45F-4FA2-ADBC-50CD78B56399}" destId="{950C3A32-7162-41A0-9EB4-2D8AFFAD9C5B}" srcOrd="0" destOrd="0" presId="urn:microsoft.com/office/officeart/2005/8/layout/hierarchy5"/>
    <dgm:cxn modelId="{D456B359-554A-4398-949A-FE1B98252A04}" srcId="{14DD0F8F-704A-4133-9383-270EB7166843}" destId="{A85C9716-2297-4401-A027-F56339919869}" srcOrd="1" destOrd="0" parTransId="{120A6556-8077-4AC7-BE29-43ED38BE8B23}" sibTransId="{B367E2DB-F5F6-4EC3-91FC-5637F888CD82}"/>
    <dgm:cxn modelId="{F58057C6-4CD7-4582-AFCA-4E02096F0202}" srcId="{5A9680C0-2530-4B68-BB99-E6CD6919753D}" destId="{D0002F97-20E1-440B-B7F5-3ED144628A99}" srcOrd="0" destOrd="0" parTransId="{19FD537E-5C23-49C8-83A4-2958D878466C}" sibTransId="{91278459-6BB0-4327-93F3-04E3514AE9FA}"/>
    <dgm:cxn modelId="{2A13AA2C-B85E-4DB2-86D5-D0F476A221E5}" type="presOf" srcId="{19FD537E-5C23-49C8-83A4-2958D878466C}" destId="{7CFD5E5D-FD5D-45A0-AFE0-542976640E14}" srcOrd="0" destOrd="0" presId="urn:microsoft.com/office/officeart/2005/8/layout/hierarchy5"/>
    <dgm:cxn modelId="{473EB47D-BD08-4860-A6E2-F23D5FFB612E}" type="presOf" srcId="{A22C89E9-7358-462C-8575-D1CC4B84F849}" destId="{3906EBF6-9F28-468A-9482-6B1E8C004396}" srcOrd="0" destOrd="0" presId="urn:microsoft.com/office/officeart/2005/8/layout/hierarchy5"/>
    <dgm:cxn modelId="{0AAA6F38-76A2-49E4-8711-D12BAC70FD14}" type="presOf" srcId="{A85C9716-2297-4401-A027-F56339919869}" destId="{7DC40421-1E71-4B63-90B2-5B589845E569}" srcOrd="1" destOrd="0" presId="urn:microsoft.com/office/officeart/2005/8/layout/hierarchy5"/>
    <dgm:cxn modelId="{B7B776D0-E25B-4EF0-9E7F-0D90603031B2}" type="presOf" srcId="{FFABF29A-EC2F-4A77-AF9E-B7ECEE530A1B}" destId="{51894FDB-250A-4C26-B279-3A712B4CD0F6}" srcOrd="1" destOrd="0" presId="urn:microsoft.com/office/officeart/2005/8/layout/hierarchy5"/>
    <dgm:cxn modelId="{DE81D187-7D8B-4CE4-8F12-2B1EC642E869}" type="presOf" srcId="{5E260683-959E-4344-AFB6-82B129F4F146}" destId="{CCF813FA-1DAD-48D5-93C9-02236F20DC3B}" srcOrd="0" destOrd="0" presId="urn:microsoft.com/office/officeart/2005/8/layout/hierarchy5"/>
    <dgm:cxn modelId="{363BD4AC-0C63-40F0-947C-75D65BC80C02}" type="presOf" srcId="{14DD0F8F-704A-4133-9383-270EB7166843}" destId="{55E59680-CED3-4DA1-9A49-06177FB996B8}" srcOrd="0" destOrd="0" presId="urn:microsoft.com/office/officeart/2005/8/layout/hierarchy5"/>
    <dgm:cxn modelId="{6A705D8B-EFBC-4A6F-9605-5398DBDE6E0C}" type="presOf" srcId="{5A9680C0-2530-4B68-BB99-E6CD6919753D}" destId="{CA35FB51-9E7C-4272-A980-B59FC78FD056}" srcOrd="0" destOrd="0" presId="urn:microsoft.com/office/officeart/2005/8/layout/hierarchy5"/>
    <dgm:cxn modelId="{0D58A295-91A8-42CA-9087-E7CE632492E3}" type="presOf" srcId="{772F18A1-5B21-46C4-9B29-BF669049DAEF}" destId="{43295158-4E23-4E2A-B2FC-F078EF271358}" srcOrd="0" destOrd="0" presId="urn:microsoft.com/office/officeart/2005/8/layout/hierarchy5"/>
    <dgm:cxn modelId="{080F52C1-9A4D-4CD1-8D35-867A5AE5FD10}" srcId="{FB6A9218-F45F-4FA2-ADBC-50CD78B56399}" destId="{5E260683-959E-4344-AFB6-82B129F4F146}" srcOrd="2" destOrd="0" parTransId="{AB479648-8A51-417F-93C2-79903EBD6655}" sibTransId="{18DC0948-300D-4370-8522-87C6036AF0CF}"/>
    <dgm:cxn modelId="{793A8238-50BA-45A6-8FE5-931C5B021823}" srcId="{14DD0F8F-704A-4133-9383-270EB7166843}" destId="{CD5F266F-B41C-4571-9994-B2A5BEA1FF3C}" srcOrd="3" destOrd="0" parTransId="{141C6873-51B6-427C-BFD9-D0D6E23F10B4}" sibTransId="{F1F5210D-6BD0-44D2-9019-09FB4E7A245C}"/>
    <dgm:cxn modelId="{C5C52166-EE59-4750-8530-C12969E5B7DA}" type="presOf" srcId="{CD5F266F-B41C-4571-9994-B2A5BEA1FF3C}" destId="{646E3284-BC5C-4539-A7CC-47EC05E13E81}" srcOrd="1" destOrd="0" presId="urn:microsoft.com/office/officeart/2005/8/layout/hierarchy5"/>
    <dgm:cxn modelId="{65E456E0-2D15-45C1-BDA7-1336F9F78C7F}" srcId="{E95A49EC-B54E-4DAE-85F6-682CEAF8CF0B}" destId="{5A9680C0-2530-4B68-BB99-E6CD6919753D}" srcOrd="0" destOrd="0" parTransId="{A22C89E9-7358-462C-8575-D1CC4B84F849}" sibTransId="{F1F60546-318E-421C-A92C-86F35754166C}"/>
    <dgm:cxn modelId="{4B8A7C7D-D97A-4642-BD19-E618CBBD8E56}" type="presOf" srcId="{518FD5BA-91AD-49FA-93EC-54DE6C318425}" destId="{651F87C6-2D5A-4BAD-BB96-010C33655C5E}" srcOrd="1" destOrd="0" presId="urn:microsoft.com/office/officeart/2005/8/layout/hierarchy5"/>
    <dgm:cxn modelId="{7606B6C6-D71A-4206-81B3-DB300484CE06}" type="presOf" srcId="{FFABF29A-EC2F-4A77-AF9E-B7ECEE530A1B}" destId="{FA27A6FB-BEE6-4090-A55E-2F992BD7A023}" srcOrd="0" destOrd="0" presId="urn:microsoft.com/office/officeart/2005/8/layout/hierarchy5"/>
    <dgm:cxn modelId="{544B465D-D5BD-4D73-A747-8599534F3137}" srcId="{14DD0F8F-704A-4133-9383-270EB7166843}" destId="{A6BADA7F-C96E-446E-AB26-D67C1917DEC6}" srcOrd="2" destOrd="0" parTransId="{A8FA9174-7198-442B-A55E-ED3D4E225F77}" sibTransId="{EA71C560-53ED-4CC4-859A-3720FA06D3C8}"/>
    <dgm:cxn modelId="{0A942EFA-98EE-411B-8736-A6B3561942C2}" type="presOf" srcId="{D0002F97-20E1-440B-B7F5-3ED144628A99}" destId="{042FD0EE-5954-4E66-9681-9926CA2EA68C}" srcOrd="0" destOrd="0" presId="urn:microsoft.com/office/officeart/2005/8/layout/hierarchy5"/>
    <dgm:cxn modelId="{BDAF4D7A-2A2F-4755-AD17-EEA0F69BF525}" type="presOf" srcId="{DE4B8476-528B-4909-A96C-71204DEC0EA6}" destId="{50F6F414-2A3B-45E7-8916-01F2BD681C51}" srcOrd="0" destOrd="0" presId="urn:microsoft.com/office/officeart/2005/8/layout/hierarchy5"/>
    <dgm:cxn modelId="{0D7E98AE-5D1F-4B32-83F8-726A15CF53EA}" type="presOf" srcId="{A6BADA7F-C96E-446E-AB26-D67C1917DEC6}" destId="{B33E13E2-6FF1-48BE-904D-CEA121882792}" srcOrd="1" destOrd="0" presId="urn:microsoft.com/office/officeart/2005/8/layout/hierarchy5"/>
    <dgm:cxn modelId="{82E0B543-F796-4B2D-8345-7E5538671E1F}" srcId="{FB6A9218-F45F-4FA2-ADBC-50CD78B56399}" destId="{3FBA10D4-A9C4-485E-B272-4EC8E1E6BB15}" srcOrd="1" destOrd="0" parTransId="{8FF79792-F263-491B-8975-8E43D4AF6AF4}" sibTransId="{67EE20CA-3C4D-46C7-A797-1014ED15A10E}"/>
    <dgm:cxn modelId="{BB1A1E8A-1CDC-43A9-89B5-1907664DF09A}" type="presOf" srcId="{3FBA10D4-A9C4-485E-B272-4EC8E1E6BB15}" destId="{4D6E6F13-DB99-47CA-893B-7F6931E4C07C}" srcOrd="0" destOrd="0" presId="urn:microsoft.com/office/officeart/2005/8/layout/hierarchy5"/>
    <dgm:cxn modelId="{BD42E4F9-9366-4464-B14E-4324A0E04B4E}" type="presOf" srcId="{A22C89E9-7358-462C-8575-D1CC4B84F849}" destId="{A6F147B9-CC10-4E93-8CE5-E1CCC59D4AE8}" srcOrd="1" destOrd="0" presId="urn:microsoft.com/office/officeart/2005/8/layout/hierarchy5"/>
    <dgm:cxn modelId="{6739E7CA-624D-45B7-A803-811F98C57C39}" type="presOf" srcId="{7C32A396-D3A9-43FD-833F-211BFA55F4E1}" destId="{FA030D27-2C70-4343-B882-AC86F57ED6E5}" srcOrd="0" destOrd="0" presId="urn:microsoft.com/office/officeart/2005/8/layout/hierarchy5"/>
    <dgm:cxn modelId="{E8739CC6-5816-4C94-B62C-D6AA3A195F34}" type="presOf" srcId="{8FF79792-F263-491B-8975-8E43D4AF6AF4}" destId="{1A344EC0-6673-409B-B9F2-D12A44CEE061}" srcOrd="1" destOrd="0" presId="urn:microsoft.com/office/officeart/2005/8/layout/hierarchy5"/>
    <dgm:cxn modelId="{5E9B6191-D57E-4421-8A4D-E650BD183C9B}" type="presOf" srcId="{A6BADA7F-C96E-446E-AB26-D67C1917DEC6}" destId="{01520A01-2641-47CD-B8B5-BC128A9770CB}" srcOrd="0" destOrd="0" presId="urn:microsoft.com/office/officeart/2005/8/layout/hierarchy5"/>
    <dgm:cxn modelId="{B9B6DB3E-D9BE-4FC6-9206-25AC20161E12}" type="presOf" srcId="{AB479648-8A51-417F-93C2-79903EBD6655}" destId="{B4D91ED4-0B3A-4625-A32D-CEF33256E7C8}" srcOrd="0" destOrd="0" presId="urn:microsoft.com/office/officeart/2005/8/layout/hierarchy5"/>
    <dgm:cxn modelId="{7440072C-3CF7-4327-ADE7-9D7062619B4F}" srcId="{14DD0F8F-704A-4133-9383-270EB7166843}" destId="{E95A49EC-B54E-4DAE-85F6-682CEAF8CF0B}" srcOrd="0" destOrd="0" parTransId="{F52C15BB-E02C-4FCE-92DC-51287077CF3A}" sibTransId="{B116BA5E-B006-4635-8B1D-8074A9AD794D}"/>
    <dgm:cxn modelId="{259AF4C7-6EB4-4DC7-97D6-77BFDCEDE178}" type="presOf" srcId="{E95A49EC-B54E-4DAE-85F6-682CEAF8CF0B}" destId="{13A2A2A7-9C1D-409D-9F15-9DAA1286BC53}" srcOrd="0" destOrd="0" presId="urn:microsoft.com/office/officeart/2005/8/layout/hierarchy5"/>
    <dgm:cxn modelId="{09248A01-4D35-4334-AA32-AAA0178D16D9}" srcId="{E95A49EC-B54E-4DAE-85F6-682CEAF8CF0B}" destId="{FB6A9218-F45F-4FA2-ADBC-50CD78B56399}" srcOrd="1" destOrd="0" parTransId="{518FD5BA-91AD-49FA-93EC-54DE6C318425}" sibTransId="{260B902F-3711-4800-87C4-5D0BB7E3CEB9}"/>
    <dgm:cxn modelId="{9EBE0D64-8C9D-4ABC-A172-33DB4E8CFA03}" type="presOf" srcId="{19FD537E-5C23-49C8-83A4-2958D878466C}" destId="{290C27EB-58F1-4C98-8A4E-E4F195613340}" srcOrd="1" destOrd="0" presId="urn:microsoft.com/office/officeart/2005/8/layout/hierarchy5"/>
    <dgm:cxn modelId="{C5622F05-C3F1-4AB7-8FD8-D2B88C31F3AE}" type="presOf" srcId="{CD5F266F-B41C-4571-9994-B2A5BEA1FF3C}" destId="{E4F1EA0C-CFD6-4A4B-8307-DF8A8CA2BEB6}" srcOrd="0" destOrd="0" presId="urn:microsoft.com/office/officeart/2005/8/layout/hierarchy5"/>
    <dgm:cxn modelId="{8ADEC48B-D452-4CBA-89B7-0082AFFD8445}" type="presOf" srcId="{AB479648-8A51-417F-93C2-79903EBD6655}" destId="{8A01D460-AF43-41CB-B206-1FC11C73A933}" srcOrd="1" destOrd="0" presId="urn:microsoft.com/office/officeart/2005/8/layout/hierarchy5"/>
    <dgm:cxn modelId="{4E7C4808-27D8-451D-A715-29E44E9D631D}" type="presOf" srcId="{518FD5BA-91AD-49FA-93EC-54DE6C318425}" destId="{DFEF7718-EF8F-4E57-BF27-6545C20A61E0}" srcOrd="0" destOrd="0" presId="urn:microsoft.com/office/officeart/2005/8/layout/hierarchy5"/>
    <dgm:cxn modelId="{602D67C6-BFEC-495F-8A5E-8F103483964D}" type="presParOf" srcId="{55E59680-CED3-4DA1-9A49-06177FB996B8}" destId="{0E0F5AEA-8397-433D-8490-2C65A37F483B}" srcOrd="0" destOrd="0" presId="urn:microsoft.com/office/officeart/2005/8/layout/hierarchy5"/>
    <dgm:cxn modelId="{A07C2C8B-FF5D-4F5C-BEB3-7664C0B8A971}" type="presParOf" srcId="{0E0F5AEA-8397-433D-8490-2C65A37F483B}" destId="{FD1B34EB-E923-4E1F-AD06-681F0B0F9704}" srcOrd="0" destOrd="0" presId="urn:microsoft.com/office/officeart/2005/8/layout/hierarchy5"/>
    <dgm:cxn modelId="{CABE3522-BF25-4E64-BEC5-69D9DF5A10CF}" type="presParOf" srcId="{0E0F5AEA-8397-433D-8490-2C65A37F483B}" destId="{6F9A381D-3545-4ACC-AAB2-F6208473368D}" srcOrd="1" destOrd="0" presId="urn:microsoft.com/office/officeart/2005/8/layout/hierarchy5"/>
    <dgm:cxn modelId="{71B898CD-AF5F-49FC-8522-0D7451A4098C}" type="presParOf" srcId="{6F9A381D-3545-4ACC-AAB2-F6208473368D}" destId="{98F73F2E-1E34-43B0-9FE0-A349209DE655}" srcOrd="0" destOrd="0" presId="urn:microsoft.com/office/officeart/2005/8/layout/hierarchy5"/>
    <dgm:cxn modelId="{ECB91CFF-1163-49E9-AE14-45565BAE99F5}" type="presParOf" srcId="{98F73F2E-1E34-43B0-9FE0-A349209DE655}" destId="{13A2A2A7-9C1D-409D-9F15-9DAA1286BC53}" srcOrd="0" destOrd="0" presId="urn:microsoft.com/office/officeart/2005/8/layout/hierarchy5"/>
    <dgm:cxn modelId="{623CEC4F-ABE3-47F6-9C77-64161E4C8D49}" type="presParOf" srcId="{98F73F2E-1E34-43B0-9FE0-A349209DE655}" destId="{0E82EB8C-9AC2-4275-B07A-B82470FC61A5}" srcOrd="1" destOrd="0" presId="urn:microsoft.com/office/officeart/2005/8/layout/hierarchy5"/>
    <dgm:cxn modelId="{B496FBA4-BEF2-4204-BF5F-DF109743F141}" type="presParOf" srcId="{0E82EB8C-9AC2-4275-B07A-B82470FC61A5}" destId="{3906EBF6-9F28-468A-9482-6B1E8C004396}" srcOrd="0" destOrd="0" presId="urn:microsoft.com/office/officeart/2005/8/layout/hierarchy5"/>
    <dgm:cxn modelId="{7495EED2-7347-4091-A60A-F40D22CE8F71}" type="presParOf" srcId="{3906EBF6-9F28-468A-9482-6B1E8C004396}" destId="{A6F147B9-CC10-4E93-8CE5-E1CCC59D4AE8}" srcOrd="0" destOrd="0" presId="urn:microsoft.com/office/officeart/2005/8/layout/hierarchy5"/>
    <dgm:cxn modelId="{2A9DA4CC-B82B-4B43-B484-06196F6B5CF3}" type="presParOf" srcId="{0E82EB8C-9AC2-4275-B07A-B82470FC61A5}" destId="{4B92291B-048B-43FF-AF65-79162D3662A0}" srcOrd="1" destOrd="0" presId="urn:microsoft.com/office/officeart/2005/8/layout/hierarchy5"/>
    <dgm:cxn modelId="{A4FED549-F038-4CD4-B8A9-910F9635BEF5}" type="presParOf" srcId="{4B92291B-048B-43FF-AF65-79162D3662A0}" destId="{CA35FB51-9E7C-4272-A980-B59FC78FD056}" srcOrd="0" destOrd="0" presId="urn:microsoft.com/office/officeart/2005/8/layout/hierarchy5"/>
    <dgm:cxn modelId="{5928F374-499D-4FD8-BBE8-7540521C1CF9}" type="presParOf" srcId="{4B92291B-048B-43FF-AF65-79162D3662A0}" destId="{6BD6BB1B-4417-44B1-96C5-249103E0E659}" srcOrd="1" destOrd="0" presId="urn:microsoft.com/office/officeart/2005/8/layout/hierarchy5"/>
    <dgm:cxn modelId="{16F43B05-A7F7-48E8-A9BF-86820CBA648B}" type="presParOf" srcId="{6BD6BB1B-4417-44B1-96C5-249103E0E659}" destId="{7CFD5E5D-FD5D-45A0-AFE0-542976640E14}" srcOrd="0" destOrd="0" presId="urn:microsoft.com/office/officeart/2005/8/layout/hierarchy5"/>
    <dgm:cxn modelId="{E507C39F-8C54-4914-9E2D-097D6717771B}" type="presParOf" srcId="{7CFD5E5D-FD5D-45A0-AFE0-542976640E14}" destId="{290C27EB-58F1-4C98-8A4E-E4F195613340}" srcOrd="0" destOrd="0" presId="urn:microsoft.com/office/officeart/2005/8/layout/hierarchy5"/>
    <dgm:cxn modelId="{867F3966-4835-4FAA-BCEE-DB5275865B86}" type="presParOf" srcId="{6BD6BB1B-4417-44B1-96C5-249103E0E659}" destId="{1E7979F9-4030-4A8A-A62A-1AEF2E9195C9}" srcOrd="1" destOrd="0" presId="urn:microsoft.com/office/officeart/2005/8/layout/hierarchy5"/>
    <dgm:cxn modelId="{690456D5-C9B9-43D7-A86B-90F158E9FBAA}" type="presParOf" srcId="{1E7979F9-4030-4A8A-A62A-1AEF2E9195C9}" destId="{042FD0EE-5954-4E66-9681-9926CA2EA68C}" srcOrd="0" destOrd="0" presId="urn:microsoft.com/office/officeart/2005/8/layout/hierarchy5"/>
    <dgm:cxn modelId="{506B4D59-24BA-4F7B-971E-BAADD3F5183F}" type="presParOf" srcId="{1E7979F9-4030-4A8A-A62A-1AEF2E9195C9}" destId="{41FBEE33-6D9B-4E11-8512-685383B57492}" srcOrd="1" destOrd="0" presId="urn:microsoft.com/office/officeart/2005/8/layout/hierarchy5"/>
    <dgm:cxn modelId="{0917819A-CE57-446C-AE87-1A3E170F6EB3}" type="presParOf" srcId="{6BD6BB1B-4417-44B1-96C5-249103E0E659}" destId="{FA27A6FB-BEE6-4090-A55E-2F992BD7A023}" srcOrd="2" destOrd="0" presId="urn:microsoft.com/office/officeart/2005/8/layout/hierarchy5"/>
    <dgm:cxn modelId="{654164B5-1F36-4BDA-A657-AC45BC2B6249}" type="presParOf" srcId="{FA27A6FB-BEE6-4090-A55E-2F992BD7A023}" destId="{51894FDB-250A-4C26-B279-3A712B4CD0F6}" srcOrd="0" destOrd="0" presId="urn:microsoft.com/office/officeart/2005/8/layout/hierarchy5"/>
    <dgm:cxn modelId="{E8705EFF-A9EF-47A7-8BFE-9718002E08B0}" type="presParOf" srcId="{6BD6BB1B-4417-44B1-96C5-249103E0E659}" destId="{37F37C88-37CD-4014-ACEE-AEB62811C152}" srcOrd="3" destOrd="0" presId="urn:microsoft.com/office/officeart/2005/8/layout/hierarchy5"/>
    <dgm:cxn modelId="{655120F2-995E-4FE9-9F30-53DC1ED8F3C1}" type="presParOf" srcId="{37F37C88-37CD-4014-ACEE-AEB62811C152}" destId="{FA030D27-2C70-4343-B882-AC86F57ED6E5}" srcOrd="0" destOrd="0" presId="urn:microsoft.com/office/officeart/2005/8/layout/hierarchy5"/>
    <dgm:cxn modelId="{C29D0F46-F15F-4D3E-9DF4-1D4869DB0D1D}" type="presParOf" srcId="{37F37C88-37CD-4014-ACEE-AEB62811C152}" destId="{EF78F718-F623-465E-B9EC-40F2DD2D1168}" srcOrd="1" destOrd="0" presId="urn:microsoft.com/office/officeart/2005/8/layout/hierarchy5"/>
    <dgm:cxn modelId="{33C14853-BEC6-4ABF-A3DB-4863B250E77B}" type="presParOf" srcId="{0E82EB8C-9AC2-4275-B07A-B82470FC61A5}" destId="{DFEF7718-EF8F-4E57-BF27-6545C20A61E0}" srcOrd="2" destOrd="0" presId="urn:microsoft.com/office/officeart/2005/8/layout/hierarchy5"/>
    <dgm:cxn modelId="{880EDECA-D116-438C-B5E4-D0027E9E6D4F}" type="presParOf" srcId="{DFEF7718-EF8F-4E57-BF27-6545C20A61E0}" destId="{651F87C6-2D5A-4BAD-BB96-010C33655C5E}" srcOrd="0" destOrd="0" presId="urn:microsoft.com/office/officeart/2005/8/layout/hierarchy5"/>
    <dgm:cxn modelId="{88E49AD2-E402-4209-93A2-666E48DD61E2}" type="presParOf" srcId="{0E82EB8C-9AC2-4275-B07A-B82470FC61A5}" destId="{EE9A075E-6637-45FA-9FF9-203251FB6F2D}" srcOrd="3" destOrd="0" presId="urn:microsoft.com/office/officeart/2005/8/layout/hierarchy5"/>
    <dgm:cxn modelId="{04E198CC-FB37-4A75-9204-418BA3422544}" type="presParOf" srcId="{EE9A075E-6637-45FA-9FF9-203251FB6F2D}" destId="{950C3A32-7162-41A0-9EB4-2D8AFFAD9C5B}" srcOrd="0" destOrd="0" presId="urn:microsoft.com/office/officeart/2005/8/layout/hierarchy5"/>
    <dgm:cxn modelId="{3699C956-DA63-4BFC-AFB9-DFC68001A16F}" type="presParOf" srcId="{EE9A075E-6637-45FA-9FF9-203251FB6F2D}" destId="{4FB290C7-9842-4BC8-9E8F-94BC4621461A}" srcOrd="1" destOrd="0" presId="urn:microsoft.com/office/officeart/2005/8/layout/hierarchy5"/>
    <dgm:cxn modelId="{819A467D-43B4-408E-9E26-357AE00EFCF2}" type="presParOf" srcId="{4FB290C7-9842-4BC8-9E8F-94BC4621461A}" destId="{43295158-4E23-4E2A-B2FC-F078EF271358}" srcOrd="0" destOrd="0" presId="urn:microsoft.com/office/officeart/2005/8/layout/hierarchy5"/>
    <dgm:cxn modelId="{74FF9992-F3D1-448B-A572-6AB367907EB9}" type="presParOf" srcId="{43295158-4E23-4E2A-B2FC-F078EF271358}" destId="{787EDDF7-9A07-4089-9A42-370B2659987A}" srcOrd="0" destOrd="0" presId="urn:microsoft.com/office/officeart/2005/8/layout/hierarchy5"/>
    <dgm:cxn modelId="{CEC9DEA6-AFB7-41FB-A41B-BD2E79C10C95}" type="presParOf" srcId="{4FB290C7-9842-4BC8-9E8F-94BC4621461A}" destId="{B85E935C-0D74-42B9-BCA3-77BFD079BA2D}" srcOrd="1" destOrd="0" presId="urn:microsoft.com/office/officeart/2005/8/layout/hierarchy5"/>
    <dgm:cxn modelId="{0F592796-2149-48AD-BD3F-EC4F52BB63C9}" type="presParOf" srcId="{B85E935C-0D74-42B9-BCA3-77BFD079BA2D}" destId="{50F6F414-2A3B-45E7-8916-01F2BD681C51}" srcOrd="0" destOrd="0" presId="urn:microsoft.com/office/officeart/2005/8/layout/hierarchy5"/>
    <dgm:cxn modelId="{9B7908C0-3BDB-42CE-B403-4E9FC61D7F3F}" type="presParOf" srcId="{B85E935C-0D74-42B9-BCA3-77BFD079BA2D}" destId="{DCEAE898-E9B1-4A7E-8C90-0F234C34BFCA}" srcOrd="1" destOrd="0" presId="urn:microsoft.com/office/officeart/2005/8/layout/hierarchy5"/>
    <dgm:cxn modelId="{46CD5549-D982-4268-A9CC-681CE2251692}" type="presParOf" srcId="{4FB290C7-9842-4BC8-9E8F-94BC4621461A}" destId="{3DE8C710-8998-4843-8FFA-5850F6FEC409}" srcOrd="2" destOrd="0" presId="urn:microsoft.com/office/officeart/2005/8/layout/hierarchy5"/>
    <dgm:cxn modelId="{37F2B0E9-78AF-4E8E-96B2-200E360D43C9}" type="presParOf" srcId="{3DE8C710-8998-4843-8FFA-5850F6FEC409}" destId="{1A344EC0-6673-409B-B9F2-D12A44CEE061}" srcOrd="0" destOrd="0" presId="urn:microsoft.com/office/officeart/2005/8/layout/hierarchy5"/>
    <dgm:cxn modelId="{3F21BF75-71B4-40C0-A319-6B1A3CA8BBE1}" type="presParOf" srcId="{4FB290C7-9842-4BC8-9E8F-94BC4621461A}" destId="{CDC5912B-CB9A-463D-BEFA-C0E4CC349EE0}" srcOrd="3" destOrd="0" presId="urn:microsoft.com/office/officeart/2005/8/layout/hierarchy5"/>
    <dgm:cxn modelId="{B1C1DA39-D4A1-45E5-AFEE-D367F551269E}" type="presParOf" srcId="{CDC5912B-CB9A-463D-BEFA-C0E4CC349EE0}" destId="{4D6E6F13-DB99-47CA-893B-7F6931E4C07C}" srcOrd="0" destOrd="0" presId="urn:microsoft.com/office/officeart/2005/8/layout/hierarchy5"/>
    <dgm:cxn modelId="{5D3B57E6-7879-4E31-9B7A-89B437FA186D}" type="presParOf" srcId="{CDC5912B-CB9A-463D-BEFA-C0E4CC349EE0}" destId="{F25C4D28-669F-4ED6-92E2-BFF68EE7B97A}" srcOrd="1" destOrd="0" presId="urn:microsoft.com/office/officeart/2005/8/layout/hierarchy5"/>
    <dgm:cxn modelId="{5669D8AB-7210-4C1C-93C7-AFCFE78F2390}" type="presParOf" srcId="{4FB290C7-9842-4BC8-9E8F-94BC4621461A}" destId="{B4D91ED4-0B3A-4625-A32D-CEF33256E7C8}" srcOrd="4" destOrd="0" presId="urn:microsoft.com/office/officeart/2005/8/layout/hierarchy5"/>
    <dgm:cxn modelId="{71FA6822-BCEE-4C1D-B03B-6A3AC289A529}" type="presParOf" srcId="{B4D91ED4-0B3A-4625-A32D-CEF33256E7C8}" destId="{8A01D460-AF43-41CB-B206-1FC11C73A933}" srcOrd="0" destOrd="0" presId="urn:microsoft.com/office/officeart/2005/8/layout/hierarchy5"/>
    <dgm:cxn modelId="{DEB2F6F2-E9DA-4E00-B01D-ECBE4ACB41C8}" type="presParOf" srcId="{4FB290C7-9842-4BC8-9E8F-94BC4621461A}" destId="{A1CBEBBD-46C7-4F1B-BA02-024FB49FE5E2}" srcOrd="5" destOrd="0" presId="urn:microsoft.com/office/officeart/2005/8/layout/hierarchy5"/>
    <dgm:cxn modelId="{E98F63AB-0A12-471D-A91C-7BD89630FEEF}" type="presParOf" srcId="{A1CBEBBD-46C7-4F1B-BA02-024FB49FE5E2}" destId="{CCF813FA-1DAD-48D5-93C9-02236F20DC3B}" srcOrd="0" destOrd="0" presId="urn:microsoft.com/office/officeart/2005/8/layout/hierarchy5"/>
    <dgm:cxn modelId="{C5E899CA-22F4-432B-810A-A9B5674539CD}" type="presParOf" srcId="{A1CBEBBD-46C7-4F1B-BA02-024FB49FE5E2}" destId="{CA0EF8B9-DDD7-4FC1-94BF-CEB3718FA656}" srcOrd="1" destOrd="0" presId="urn:microsoft.com/office/officeart/2005/8/layout/hierarchy5"/>
    <dgm:cxn modelId="{9724BF0A-3561-4244-860F-3D34FB4C728A}" type="presParOf" srcId="{55E59680-CED3-4DA1-9A49-06177FB996B8}" destId="{98A46E30-CE13-4EFB-9A0F-5856C70E4EFB}" srcOrd="1" destOrd="0" presId="urn:microsoft.com/office/officeart/2005/8/layout/hierarchy5"/>
    <dgm:cxn modelId="{D438BC38-2407-43E8-9425-45A1C35B56AD}" type="presParOf" srcId="{98A46E30-CE13-4EFB-9A0F-5856C70E4EFB}" destId="{EEC0F5E7-737E-4D28-9A58-3862106DDF3B}" srcOrd="0" destOrd="0" presId="urn:microsoft.com/office/officeart/2005/8/layout/hierarchy5"/>
    <dgm:cxn modelId="{39A6EF35-D32D-4481-99F1-507A1F2F1371}" type="presParOf" srcId="{EEC0F5E7-737E-4D28-9A58-3862106DDF3B}" destId="{78CE4300-B4B1-42D3-8DE4-8B69E34E6E70}" srcOrd="0" destOrd="0" presId="urn:microsoft.com/office/officeart/2005/8/layout/hierarchy5"/>
    <dgm:cxn modelId="{FF428AB9-624C-4C7D-A77C-EF0A939FE85D}" type="presParOf" srcId="{EEC0F5E7-737E-4D28-9A58-3862106DDF3B}" destId="{7DC40421-1E71-4B63-90B2-5B589845E569}" srcOrd="1" destOrd="0" presId="urn:microsoft.com/office/officeart/2005/8/layout/hierarchy5"/>
    <dgm:cxn modelId="{838B5A54-7775-4B8B-A8DD-D8A0C2E437E0}" type="presParOf" srcId="{98A46E30-CE13-4EFB-9A0F-5856C70E4EFB}" destId="{0CB1850B-8131-42B7-AF57-D6995112D358}" srcOrd="1" destOrd="0" presId="urn:microsoft.com/office/officeart/2005/8/layout/hierarchy5"/>
    <dgm:cxn modelId="{3532A33D-1AFD-45FD-AA41-3AA567D687F5}" type="presParOf" srcId="{0CB1850B-8131-42B7-AF57-D6995112D358}" destId="{E7926D30-2D52-4584-9CAF-113260804E21}" srcOrd="0" destOrd="0" presId="urn:microsoft.com/office/officeart/2005/8/layout/hierarchy5"/>
    <dgm:cxn modelId="{B9E78AE1-40BA-44B5-84BA-9B26D30C62D0}" type="presParOf" srcId="{98A46E30-CE13-4EFB-9A0F-5856C70E4EFB}" destId="{EDD6B387-9D6F-43A1-A6B5-C6F6686DCEEC}" srcOrd="2" destOrd="0" presId="urn:microsoft.com/office/officeart/2005/8/layout/hierarchy5"/>
    <dgm:cxn modelId="{BE352E63-36C9-4DE4-8872-ACDD20314384}" type="presParOf" srcId="{EDD6B387-9D6F-43A1-A6B5-C6F6686DCEEC}" destId="{01520A01-2641-47CD-B8B5-BC128A9770CB}" srcOrd="0" destOrd="0" presId="urn:microsoft.com/office/officeart/2005/8/layout/hierarchy5"/>
    <dgm:cxn modelId="{44F3733D-329C-4C4B-B2DC-D8776B1F3BE6}" type="presParOf" srcId="{EDD6B387-9D6F-43A1-A6B5-C6F6686DCEEC}" destId="{B33E13E2-6FF1-48BE-904D-CEA121882792}" srcOrd="1" destOrd="0" presId="urn:microsoft.com/office/officeart/2005/8/layout/hierarchy5"/>
    <dgm:cxn modelId="{CEFBF341-B049-44F4-BBCF-99A2821C7A93}" type="presParOf" srcId="{98A46E30-CE13-4EFB-9A0F-5856C70E4EFB}" destId="{16B774A9-C7E2-4176-B840-20936C0A2820}" srcOrd="3" destOrd="0" presId="urn:microsoft.com/office/officeart/2005/8/layout/hierarchy5"/>
    <dgm:cxn modelId="{ACE44AAD-CB45-4112-8D31-46E945834F37}" type="presParOf" srcId="{16B774A9-C7E2-4176-B840-20936C0A2820}" destId="{DD1FB9DF-D4BC-46CE-83BF-57EBE76255CB}" srcOrd="0" destOrd="0" presId="urn:microsoft.com/office/officeart/2005/8/layout/hierarchy5"/>
    <dgm:cxn modelId="{2E8908DD-A666-4935-B2E7-88C4C849F860}" type="presParOf" srcId="{98A46E30-CE13-4EFB-9A0F-5856C70E4EFB}" destId="{D6683946-96C0-4ADB-8023-E7D6C2C1FA38}" srcOrd="4" destOrd="0" presId="urn:microsoft.com/office/officeart/2005/8/layout/hierarchy5"/>
    <dgm:cxn modelId="{A0577035-AC04-410B-BAC8-673419B98EA9}" type="presParOf" srcId="{D6683946-96C0-4ADB-8023-E7D6C2C1FA38}" destId="{E4F1EA0C-CFD6-4A4B-8307-DF8A8CA2BEB6}" srcOrd="0" destOrd="0" presId="urn:microsoft.com/office/officeart/2005/8/layout/hierarchy5"/>
    <dgm:cxn modelId="{26D0FE1C-2C2E-4F08-9F41-913AD6D1A79A}" type="presParOf" srcId="{D6683946-96C0-4ADB-8023-E7D6C2C1FA38}" destId="{646E3284-BC5C-4539-A7CC-47EC05E13E81}" srcOrd="1" destOrd="0" presId="urn:microsoft.com/office/officeart/2005/8/layout/hierarchy5"/>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D0F8F-704A-4133-9383-270EB7166843}" type="doc">
      <dgm:prSet loTypeId="urn:microsoft.com/office/officeart/2005/8/layout/hierarchy5" loCatId="hierarchy" qsTypeId="urn:microsoft.com/office/officeart/2005/8/quickstyle/simple3" qsCatId="simple" csTypeId="urn:microsoft.com/office/officeart/2005/8/colors/accent1_2" csCatId="accent1" phldr="1"/>
      <dgm:spPr/>
      <dgm:t>
        <a:bodyPr/>
        <a:lstStyle/>
        <a:p>
          <a:endParaRPr lang="en-US"/>
        </a:p>
      </dgm:t>
    </dgm:pt>
    <dgm:pt modelId="{E95A49EC-B54E-4DAE-85F6-682CEAF8CF0B}">
      <dgm:prSet phldrT="[Text]" custT="1"/>
      <dgm:spPr/>
      <dgm:t>
        <a:bodyPr/>
        <a:lstStyle/>
        <a:p>
          <a:r>
            <a:rPr lang="en-US" sz="1800" dirty="0" smtClean="0"/>
            <a:t>SST</a:t>
          </a:r>
        </a:p>
        <a:p>
          <a:r>
            <a:rPr lang="en-US" sz="1800" dirty="0" smtClean="0">
              <a:solidFill>
                <a:srgbClr val="FF0000"/>
              </a:solidFill>
            </a:rPr>
            <a:t>SSBJ</a:t>
          </a:r>
          <a:endParaRPr lang="en-US" sz="1800" dirty="0">
            <a:solidFill>
              <a:srgbClr val="FF0000"/>
            </a:solidFill>
          </a:endParaRPr>
        </a:p>
      </dgm:t>
    </dgm:pt>
    <dgm:pt modelId="{F52C15BB-E02C-4FCE-92DC-51287077CF3A}" type="parTrans" cxnId="{7440072C-3CF7-4327-ADE7-9D7062619B4F}">
      <dgm:prSet/>
      <dgm:spPr/>
      <dgm:t>
        <a:bodyPr/>
        <a:lstStyle/>
        <a:p>
          <a:endParaRPr lang="en-US"/>
        </a:p>
      </dgm:t>
    </dgm:pt>
    <dgm:pt modelId="{B116BA5E-B006-4635-8B1D-8074A9AD794D}" type="sibTrans" cxnId="{7440072C-3CF7-4327-ADE7-9D7062619B4F}">
      <dgm:prSet/>
      <dgm:spPr/>
      <dgm:t>
        <a:bodyPr/>
        <a:lstStyle/>
        <a:p>
          <a:endParaRPr lang="en-US"/>
        </a:p>
      </dgm:t>
    </dgm:pt>
    <dgm:pt modelId="{5A9680C0-2530-4B68-BB99-E6CD6919753D}">
      <dgm:prSet phldrT="[Text]" custT="1"/>
      <dgm:spPr/>
      <dgm:t>
        <a:bodyPr/>
        <a:lstStyle/>
        <a:p>
          <a:r>
            <a:rPr lang="en-US" sz="1800" dirty="0" smtClean="0"/>
            <a:t>Rigid Body Dynamics (CHR Level 1)</a:t>
          </a:r>
          <a:endParaRPr lang="en-US" sz="1800" dirty="0"/>
        </a:p>
      </dgm:t>
    </dgm:pt>
    <dgm:pt modelId="{A22C89E9-7358-462C-8575-D1CC4B84F849}" type="parTrans" cxnId="{65E456E0-2D15-45C1-BDA7-1336F9F78C7F}">
      <dgm:prSet/>
      <dgm:spPr>
        <a:ln>
          <a:solidFill>
            <a:schemeClr val="accent1"/>
          </a:solidFill>
          <a:headEnd type="triangle" w="lg" len="lg"/>
        </a:ln>
      </dgm:spPr>
      <dgm:t>
        <a:bodyPr/>
        <a:lstStyle/>
        <a:p>
          <a:endParaRPr lang="en-US"/>
        </a:p>
      </dgm:t>
    </dgm:pt>
    <dgm:pt modelId="{F1F60546-318E-421C-A92C-86F35754166C}" type="sibTrans" cxnId="{65E456E0-2D15-45C1-BDA7-1336F9F78C7F}">
      <dgm:prSet/>
      <dgm:spPr/>
      <dgm:t>
        <a:bodyPr/>
        <a:lstStyle/>
        <a:p>
          <a:endParaRPr lang="en-US"/>
        </a:p>
      </dgm:t>
    </dgm:pt>
    <dgm:pt modelId="{FB6A9218-F45F-4FA2-ADBC-50CD78B56399}">
      <dgm:prSet phldrT="[Text]" custT="1"/>
      <dgm:spPr/>
      <dgm:t>
        <a:bodyPr/>
        <a:lstStyle/>
        <a:p>
          <a:r>
            <a:rPr lang="en-US" sz="1800" dirty="0" smtClean="0"/>
            <a:t>DASE Characteristics</a:t>
          </a:r>
          <a:endParaRPr lang="en-US" sz="1800" dirty="0"/>
        </a:p>
      </dgm:t>
    </dgm:pt>
    <dgm:pt modelId="{518FD5BA-91AD-49FA-93EC-54DE6C318425}" type="parTrans" cxnId="{09248A01-4D35-4334-AA32-AAA0178D16D9}">
      <dgm:prSet/>
      <dgm:spPr>
        <a:ln>
          <a:solidFill>
            <a:schemeClr val="accent1"/>
          </a:solidFill>
          <a:headEnd type="triangle" w="lg" len="lg"/>
        </a:ln>
      </dgm:spPr>
      <dgm:t>
        <a:bodyPr/>
        <a:lstStyle/>
        <a:p>
          <a:endParaRPr lang="en-US"/>
        </a:p>
      </dgm:t>
    </dgm:pt>
    <dgm:pt modelId="{260B902F-3711-4800-87C4-5D0BB7E3CEB9}" type="sibTrans" cxnId="{09248A01-4D35-4334-AA32-AAA0178D16D9}">
      <dgm:prSet/>
      <dgm:spPr/>
      <dgm:t>
        <a:bodyPr/>
        <a:lstStyle/>
        <a:p>
          <a:endParaRPr lang="en-US"/>
        </a:p>
      </dgm:t>
    </dgm:pt>
    <dgm:pt modelId="{A85C9716-2297-4401-A027-F56339919869}">
      <dgm:prSet phldrT="[Text]"/>
      <dgm:spPr>
        <a:effectLst>
          <a:outerShdw blurRad="50800" dist="38100" dir="2700000" sx="103000" sy="103000" algn="tl" rotWithShape="0">
            <a:prstClr val="black">
              <a:alpha val="40000"/>
            </a:prstClr>
          </a:outerShdw>
        </a:effectLst>
      </dgm:spPr>
      <dgm:t>
        <a:bodyPr/>
        <a:lstStyle/>
        <a:p>
          <a:r>
            <a:rPr lang="en-US" dirty="0" smtClean="0"/>
            <a:t>A/C Category</a:t>
          </a:r>
          <a:endParaRPr lang="en-US" dirty="0"/>
        </a:p>
      </dgm:t>
    </dgm:pt>
    <dgm:pt modelId="{120A6556-8077-4AC7-BE29-43ED38BE8B23}" type="parTrans" cxnId="{D456B359-554A-4398-949A-FE1B98252A04}">
      <dgm:prSet/>
      <dgm:spPr/>
      <dgm:t>
        <a:bodyPr/>
        <a:lstStyle/>
        <a:p>
          <a:endParaRPr lang="en-US"/>
        </a:p>
      </dgm:t>
    </dgm:pt>
    <dgm:pt modelId="{B367E2DB-F5F6-4EC3-91FC-5637F888CD82}" type="sibTrans" cxnId="{D456B359-554A-4398-949A-FE1B98252A04}">
      <dgm:prSet/>
      <dgm:spPr/>
      <dgm:t>
        <a:bodyPr/>
        <a:lstStyle/>
        <a:p>
          <a:endParaRPr lang="en-US"/>
        </a:p>
      </dgm:t>
    </dgm:pt>
    <dgm:pt modelId="{CD5F266F-B41C-4571-9994-B2A5BEA1FF3C}">
      <dgm:prSet phldrT="[Text]"/>
      <dgm:spPr>
        <a:effectLst>
          <a:outerShdw blurRad="50800" dist="38100" dir="2700000" sx="103000" sy="103000" algn="tl" rotWithShape="0">
            <a:prstClr val="black">
              <a:alpha val="40000"/>
            </a:prstClr>
          </a:outerShdw>
        </a:effectLst>
      </dgm:spPr>
      <dgm:t>
        <a:bodyPr/>
        <a:lstStyle/>
        <a:p>
          <a:r>
            <a:rPr lang="en-US" dirty="0" smtClean="0"/>
            <a:t>Isolated Variations</a:t>
          </a:r>
          <a:endParaRPr lang="en-US" dirty="0"/>
        </a:p>
      </dgm:t>
    </dgm:pt>
    <dgm:pt modelId="{141C6873-51B6-427C-BFD9-D0D6E23F10B4}" type="parTrans" cxnId="{793A8238-50BA-45A6-8FE5-931C5B021823}">
      <dgm:prSet/>
      <dgm:spPr/>
      <dgm:t>
        <a:bodyPr/>
        <a:lstStyle/>
        <a:p>
          <a:endParaRPr lang="en-US"/>
        </a:p>
      </dgm:t>
    </dgm:pt>
    <dgm:pt modelId="{F1F5210D-6BD0-44D2-9019-09FB4E7A245C}" type="sibTrans" cxnId="{793A8238-50BA-45A6-8FE5-931C5B021823}">
      <dgm:prSet/>
      <dgm:spPr/>
      <dgm:t>
        <a:bodyPr/>
        <a:lstStyle/>
        <a:p>
          <a:endParaRPr lang="en-US"/>
        </a:p>
      </dgm:t>
    </dgm:pt>
    <dgm:pt modelId="{DE4B8476-528B-4909-A96C-71204DEC0EA6}">
      <dgm:prSet phldrT="[Text]" custT="1"/>
      <dgm:spPr/>
      <dgm:t>
        <a:bodyPr/>
        <a:lstStyle/>
        <a:p>
          <a:r>
            <a:rPr lang="en-US" sz="1800" dirty="0" smtClean="0"/>
            <a:t>Modal Frequency</a:t>
          </a:r>
          <a:endParaRPr lang="en-US" sz="1800" dirty="0"/>
        </a:p>
      </dgm:t>
    </dgm:pt>
    <dgm:pt modelId="{772F18A1-5B21-46C4-9B29-BF669049DAEF}" type="parTrans" cxnId="{A368A3B8-EFCE-4313-823C-7BFDE2BAD830}">
      <dgm:prSet/>
      <dgm:spPr>
        <a:ln>
          <a:solidFill>
            <a:schemeClr val="accent1"/>
          </a:solidFill>
          <a:headEnd type="triangle" w="lg" len="lg"/>
        </a:ln>
      </dgm:spPr>
      <dgm:t>
        <a:bodyPr/>
        <a:lstStyle/>
        <a:p>
          <a:endParaRPr lang="en-US"/>
        </a:p>
      </dgm:t>
    </dgm:pt>
    <dgm:pt modelId="{E8619F16-5762-4DB9-B172-EDD036ACCE83}" type="sibTrans" cxnId="{A368A3B8-EFCE-4313-823C-7BFDE2BAD830}">
      <dgm:prSet/>
      <dgm:spPr/>
      <dgm:t>
        <a:bodyPr/>
        <a:lstStyle/>
        <a:p>
          <a:endParaRPr lang="en-US"/>
        </a:p>
      </dgm:t>
    </dgm:pt>
    <dgm:pt modelId="{3FBA10D4-A9C4-485E-B272-4EC8E1E6BB15}">
      <dgm:prSet phldrT="[Text]" custT="1"/>
      <dgm:spPr/>
      <dgm:t>
        <a:bodyPr/>
        <a:lstStyle/>
        <a:p>
          <a:r>
            <a:rPr lang="en-US" sz="1800" dirty="0" smtClean="0"/>
            <a:t>Stiffness</a:t>
          </a:r>
          <a:endParaRPr lang="en-US" sz="1800" dirty="0"/>
        </a:p>
      </dgm:t>
    </dgm:pt>
    <dgm:pt modelId="{8FF79792-F263-491B-8975-8E43D4AF6AF4}" type="parTrans" cxnId="{82E0B543-F796-4B2D-8345-7E5538671E1F}">
      <dgm:prSet/>
      <dgm:spPr>
        <a:ln>
          <a:solidFill>
            <a:schemeClr val="accent1"/>
          </a:solidFill>
          <a:headEnd type="triangle" w="lg" len="lg"/>
        </a:ln>
      </dgm:spPr>
      <dgm:t>
        <a:bodyPr/>
        <a:lstStyle/>
        <a:p>
          <a:endParaRPr lang="en-US"/>
        </a:p>
      </dgm:t>
    </dgm:pt>
    <dgm:pt modelId="{67EE20CA-3C4D-46C7-A797-1014ED15A10E}" type="sibTrans" cxnId="{82E0B543-F796-4B2D-8345-7E5538671E1F}">
      <dgm:prSet/>
      <dgm:spPr/>
      <dgm:t>
        <a:bodyPr/>
        <a:lstStyle/>
        <a:p>
          <a:endParaRPr lang="en-US"/>
        </a:p>
      </dgm:t>
    </dgm:pt>
    <dgm:pt modelId="{D0002F97-20E1-440B-B7F5-3ED144628A9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smtClean="0"/>
            <a:t>Aircraft Geometries &amp; Inertias</a:t>
          </a:r>
          <a:endParaRPr lang="en-US" sz="1800" dirty="0"/>
        </a:p>
      </dgm:t>
    </dgm:pt>
    <dgm:pt modelId="{19FD537E-5C23-49C8-83A4-2958D878466C}" type="parTrans" cxnId="{F58057C6-4CD7-4582-AFCA-4E02096F0202}">
      <dgm:prSet/>
      <dgm:spPr>
        <a:ln>
          <a:solidFill>
            <a:schemeClr val="accent1"/>
          </a:solidFill>
          <a:headEnd type="triangle" w="lg" len="lg"/>
        </a:ln>
      </dgm:spPr>
      <dgm:t>
        <a:bodyPr/>
        <a:lstStyle/>
        <a:p>
          <a:endParaRPr lang="en-US"/>
        </a:p>
      </dgm:t>
    </dgm:pt>
    <dgm:pt modelId="{91278459-6BB0-4327-93F3-04E3514AE9FA}" type="sibTrans" cxnId="{F58057C6-4CD7-4582-AFCA-4E02096F0202}">
      <dgm:prSet/>
      <dgm:spPr/>
      <dgm:t>
        <a:bodyPr/>
        <a:lstStyle/>
        <a:p>
          <a:endParaRPr lang="en-US"/>
        </a:p>
      </dgm:t>
    </dgm:pt>
    <dgm:pt modelId="{A6BADA7F-C96E-446E-AB26-D67C1917DEC6}">
      <dgm:prSet phldrT="[Text]" custT="1"/>
      <dgm:spPr>
        <a:effectLst>
          <a:outerShdw blurRad="50800" dist="38100" dir="2700000" sx="103000" sy="103000" algn="tl" rotWithShape="0">
            <a:prstClr val="black">
              <a:alpha val="40000"/>
            </a:prstClr>
          </a:outerShdw>
        </a:effectLst>
      </dgm:spPr>
      <dgm:t>
        <a:bodyPr/>
        <a:lstStyle/>
        <a:p>
          <a:r>
            <a:rPr lang="en-US" sz="2100" dirty="0" smtClean="0"/>
            <a:t>Configurations</a:t>
          </a:r>
          <a:endParaRPr lang="en-US" sz="2100" dirty="0"/>
        </a:p>
      </dgm:t>
    </dgm:pt>
    <dgm:pt modelId="{EA71C560-53ED-4CC4-859A-3720FA06D3C8}" type="sibTrans" cxnId="{544B465D-D5BD-4D73-A747-8599534F3137}">
      <dgm:prSet/>
      <dgm:spPr/>
      <dgm:t>
        <a:bodyPr/>
        <a:lstStyle/>
        <a:p>
          <a:endParaRPr lang="en-US"/>
        </a:p>
      </dgm:t>
    </dgm:pt>
    <dgm:pt modelId="{A8FA9174-7198-442B-A55E-ED3D4E225F77}" type="parTrans" cxnId="{544B465D-D5BD-4D73-A747-8599534F3137}">
      <dgm:prSet/>
      <dgm:spPr/>
      <dgm:t>
        <a:bodyPr/>
        <a:lstStyle/>
        <a:p>
          <a:endParaRPr lang="en-US"/>
        </a:p>
      </dgm:t>
    </dgm:pt>
    <dgm:pt modelId="{7C32A396-D3A9-43FD-833F-211BFA55F4E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smtClean="0"/>
            <a:t>A/C Dynamic Stability</a:t>
          </a:r>
          <a:endParaRPr lang="en-US" sz="1800" dirty="0"/>
        </a:p>
      </dgm:t>
    </dgm:pt>
    <dgm:pt modelId="{FFABF29A-EC2F-4A77-AF9E-B7ECEE530A1B}" type="parTrans" cxnId="{33E8BCAD-BC6C-4FD5-8B8A-59359AC6ABFE}">
      <dgm:prSet/>
      <dgm:spPr>
        <a:ln>
          <a:solidFill>
            <a:schemeClr val="accent1"/>
          </a:solidFill>
          <a:headEnd type="triangle" w="lg" len="lg"/>
        </a:ln>
      </dgm:spPr>
      <dgm:t>
        <a:bodyPr/>
        <a:lstStyle/>
        <a:p>
          <a:endParaRPr lang="en-US"/>
        </a:p>
      </dgm:t>
    </dgm:pt>
    <dgm:pt modelId="{1B29EF38-697E-4117-A141-EFE9C5043533}" type="sibTrans" cxnId="{33E8BCAD-BC6C-4FD5-8B8A-59359AC6ABFE}">
      <dgm:prSet/>
      <dgm:spPr/>
      <dgm:t>
        <a:bodyPr/>
        <a:lstStyle/>
        <a:p>
          <a:endParaRPr lang="en-US"/>
        </a:p>
      </dgm:t>
    </dgm:pt>
    <dgm:pt modelId="{5E260683-959E-4344-AFB6-82B129F4F14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smtClean="0"/>
            <a:t>Damping</a:t>
          </a:r>
          <a:endParaRPr lang="en-US" sz="1800" dirty="0"/>
        </a:p>
      </dgm:t>
    </dgm:pt>
    <dgm:pt modelId="{AB479648-8A51-417F-93C2-79903EBD6655}" type="parTrans" cxnId="{080F52C1-9A4D-4CD1-8D35-867A5AE5FD10}">
      <dgm:prSet/>
      <dgm:spPr>
        <a:ln>
          <a:solidFill>
            <a:schemeClr val="accent1"/>
          </a:solidFill>
          <a:headEnd type="triangle" w="lg" len="lg"/>
        </a:ln>
      </dgm:spPr>
      <dgm:t>
        <a:bodyPr/>
        <a:lstStyle/>
        <a:p>
          <a:endParaRPr lang="en-US"/>
        </a:p>
      </dgm:t>
    </dgm:pt>
    <dgm:pt modelId="{18DC0948-300D-4370-8522-87C6036AF0CF}" type="sibTrans" cxnId="{080F52C1-9A4D-4CD1-8D35-867A5AE5FD10}">
      <dgm:prSet/>
      <dgm:spPr/>
      <dgm:t>
        <a:bodyPr/>
        <a:lstStyle/>
        <a:p>
          <a:endParaRPr lang="en-US"/>
        </a:p>
      </dgm:t>
    </dgm:pt>
    <dgm:pt modelId="{55E59680-CED3-4DA1-9A49-06177FB996B8}" type="pres">
      <dgm:prSet presAssocID="{14DD0F8F-704A-4133-9383-270EB7166843}" presName="mainComposite" presStyleCnt="0">
        <dgm:presLayoutVars>
          <dgm:chPref val="1"/>
          <dgm:dir/>
          <dgm:animOne val="branch"/>
          <dgm:animLvl val="lvl"/>
          <dgm:resizeHandles val="exact"/>
        </dgm:presLayoutVars>
      </dgm:prSet>
      <dgm:spPr/>
      <dgm:t>
        <a:bodyPr/>
        <a:lstStyle/>
        <a:p>
          <a:endParaRPr lang="en-US"/>
        </a:p>
      </dgm:t>
    </dgm:pt>
    <dgm:pt modelId="{0E0F5AEA-8397-433D-8490-2C65A37F483B}" type="pres">
      <dgm:prSet presAssocID="{14DD0F8F-704A-4133-9383-270EB7166843}" presName="hierFlow" presStyleCnt="0"/>
      <dgm:spPr/>
      <dgm:t>
        <a:bodyPr/>
        <a:lstStyle/>
        <a:p>
          <a:endParaRPr lang="en-US"/>
        </a:p>
      </dgm:t>
    </dgm:pt>
    <dgm:pt modelId="{FD1B34EB-E923-4E1F-AD06-681F0B0F9704}" type="pres">
      <dgm:prSet presAssocID="{14DD0F8F-704A-4133-9383-270EB7166843}" presName="firstBuf" presStyleCnt="0"/>
      <dgm:spPr/>
      <dgm:t>
        <a:bodyPr/>
        <a:lstStyle/>
        <a:p>
          <a:endParaRPr lang="en-US"/>
        </a:p>
      </dgm:t>
    </dgm:pt>
    <dgm:pt modelId="{6F9A381D-3545-4ACC-AAB2-F6208473368D}" type="pres">
      <dgm:prSet presAssocID="{14DD0F8F-704A-4133-9383-270EB7166843}" presName="hierChild1" presStyleCnt="0">
        <dgm:presLayoutVars>
          <dgm:chPref val="1"/>
          <dgm:animOne val="branch"/>
          <dgm:animLvl val="lvl"/>
        </dgm:presLayoutVars>
      </dgm:prSet>
      <dgm:spPr/>
      <dgm:t>
        <a:bodyPr/>
        <a:lstStyle/>
        <a:p>
          <a:endParaRPr lang="en-US"/>
        </a:p>
      </dgm:t>
    </dgm:pt>
    <dgm:pt modelId="{98F73F2E-1E34-43B0-9FE0-A349209DE655}" type="pres">
      <dgm:prSet presAssocID="{E95A49EC-B54E-4DAE-85F6-682CEAF8CF0B}" presName="Name17" presStyleCnt="0"/>
      <dgm:spPr/>
      <dgm:t>
        <a:bodyPr/>
        <a:lstStyle/>
        <a:p>
          <a:endParaRPr lang="en-US"/>
        </a:p>
      </dgm:t>
    </dgm:pt>
    <dgm:pt modelId="{13A2A2A7-9C1D-409D-9F15-9DAA1286BC53}" type="pres">
      <dgm:prSet presAssocID="{E95A49EC-B54E-4DAE-85F6-682CEAF8CF0B}" presName="level1Shape" presStyleLbl="node0" presStyleIdx="0" presStyleCnt="1" custScaleX="139185" custScaleY="204429">
        <dgm:presLayoutVars>
          <dgm:chPref val="3"/>
        </dgm:presLayoutVars>
      </dgm:prSet>
      <dgm:spPr/>
      <dgm:t>
        <a:bodyPr/>
        <a:lstStyle/>
        <a:p>
          <a:endParaRPr lang="en-US"/>
        </a:p>
      </dgm:t>
    </dgm:pt>
    <dgm:pt modelId="{0E82EB8C-9AC2-4275-B07A-B82470FC61A5}" type="pres">
      <dgm:prSet presAssocID="{E95A49EC-B54E-4DAE-85F6-682CEAF8CF0B}" presName="hierChild2" presStyleCnt="0"/>
      <dgm:spPr/>
      <dgm:t>
        <a:bodyPr/>
        <a:lstStyle/>
        <a:p>
          <a:endParaRPr lang="en-US"/>
        </a:p>
      </dgm:t>
    </dgm:pt>
    <dgm:pt modelId="{3906EBF6-9F28-468A-9482-6B1E8C004396}" type="pres">
      <dgm:prSet presAssocID="{A22C89E9-7358-462C-8575-D1CC4B84F849}" presName="Name25" presStyleLbl="parChTrans1D2" presStyleIdx="0" presStyleCnt="2"/>
      <dgm:spPr/>
      <dgm:t>
        <a:bodyPr/>
        <a:lstStyle/>
        <a:p>
          <a:endParaRPr lang="en-US"/>
        </a:p>
      </dgm:t>
    </dgm:pt>
    <dgm:pt modelId="{A6F147B9-CC10-4E93-8CE5-E1CCC59D4AE8}" type="pres">
      <dgm:prSet presAssocID="{A22C89E9-7358-462C-8575-D1CC4B84F849}" presName="connTx" presStyleLbl="parChTrans1D2" presStyleIdx="0" presStyleCnt="2"/>
      <dgm:spPr/>
      <dgm:t>
        <a:bodyPr/>
        <a:lstStyle/>
        <a:p>
          <a:endParaRPr lang="en-US"/>
        </a:p>
      </dgm:t>
    </dgm:pt>
    <dgm:pt modelId="{4B92291B-048B-43FF-AF65-79162D3662A0}" type="pres">
      <dgm:prSet presAssocID="{5A9680C0-2530-4B68-BB99-E6CD6919753D}" presName="Name30" presStyleCnt="0"/>
      <dgm:spPr/>
      <dgm:t>
        <a:bodyPr/>
        <a:lstStyle/>
        <a:p>
          <a:endParaRPr lang="en-US"/>
        </a:p>
      </dgm:t>
    </dgm:pt>
    <dgm:pt modelId="{CA35FB51-9E7C-4272-A980-B59FC78FD056}" type="pres">
      <dgm:prSet presAssocID="{5A9680C0-2530-4B68-BB99-E6CD6919753D}" presName="level2Shape" presStyleLbl="node2" presStyleIdx="0" presStyleCnt="2" custScaleX="261328" custScaleY="236132"/>
      <dgm:spPr/>
      <dgm:t>
        <a:bodyPr/>
        <a:lstStyle/>
        <a:p>
          <a:endParaRPr lang="en-US"/>
        </a:p>
      </dgm:t>
    </dgm:pt>
    <dgm:pt modelId="{6BD6BB1B-4417-44B1-96C5-249103E0E659}" type="pres">
      <dgm:prSet presAssocID="{5A9680C0-2530-4B68-BB99-E6CD6919753D}" presName="hierChild3" presStyleCnt="0"/>
      <dgm:spPr/>
      <dgm:t>
        <a:bodyPr/>
        <a:lstStyle/>
        <a:p>
          <a:endParaRPr lang="en-US"/>
        </a:p>
      </dgm:t>
    </dgm:pt>
    <dgm:pt modelId="{7CFD5E5D-FD5D-45A0-AFE0-542976640E14}" type="pres">
      <dgm:prSet presAssocID="{19FD537E-5C23-49C8-83A4-2958D878466C}" presName="Name25" presStyleLbl="parChTrans1D3" presStyleIdx="0" presStyleCnt="5"/>
      <dgm:spPr/>
      <dgm:t>
        <a:bodyPr/>
        <a:lstStyle/>
        <a:p>
          <a:endParaRPr lang="en-US"/>
        </a:p>
      </dgm:t>
    </dgm:pt>
    <dgm:pt modelId="{290C27EB-58F1-4C98-8A4E-E4F195613340}" type="pres">
      <dgm:prSet presAssocID="{19FD537E-5C23-49C8-83A4-2958D878466C}" presName="connTx" presStyleLbl="parChTrans1D3" presStyleIdx="0" presStyleCnt="5"/>
      <dgm:spPr/>
      <dgm:t>
        <a:bodyPr/>
        <a:lstStyle/>
        <a:p>
          <a:endParaRPr lang="en-US"/>
        </a:p>
      </dgm:t>
    </dgm:pt>
    <dgm:pt modelId="{1E7979F9-4030-4A8A-A62A-1AEF2E9195C9}" type="pres">
      <dgm:prSet presAssocID="{D0002F97-20E1-440B-B7F5-3ED144628A99}" presName="Name30" presStyleCnt="0"/>
      <dgm:spPr/>
      <dgm:t>
        <a:bodyPr/>
        <a:lstStyle/>
        <a:p>
          <a:endParaRPr lang="en-US"/>
        </a:p>
      </dgm:t>
    </dgm:pt>
    <dgm:pt modelId="{042FD0EE-5954-4E66-9681-9926CA2EA68C}" type="pres">
      <dgm:prSet presAssocID="{D0002F97-20E1-440B-B7F5-3ED144628A99}" presName="level2Shape" presStyleLbl="node3" presStyleIdx="0" presStyleCnt="5" custScaleX="309147" custScaleY="142052" custLinFactNeighborX="10998"/>
      <dgm:spPr/>
      <dgm:t>
        <a:bodyPr/>
        <a:lstStyle/>
        <a:p>
          <a:endParaRPr lang="en-US"/>
        </a:p>
      </dgm:t>
    </dgm:pt>
    <dgm:pt modelId="{41FBEE33-6D9B-4E11-8512-685383B57492}" type="pres">
      <dgm:prSet presAssocID="{D0002F97-20E1-440B-B7F5-3ED144628A99}" presName="hierChild3" presStyleCnt="0"/>
      <dgm:spPr/>
      <dgm:t>
        <a:bodyPr/>
        <a:lstStyle/>
        <a:p>
          <a:endParaRPr lang="en-US"/>
        </a:p>
      </dgm:t>
    </dgm:pt>
    <dgm:pt modelId="{FA27A6FB-BEE6-4090-A55E-2F992BD7A023}" type="pres">
      <dgm:prSet presAssocID="{FFABF29A-EC2F-4A77-AF9E-B7ECEE530A1B}" presName="Name25" presStyleLbl="parChTrans1D3" presStyleIdx="1" presStyleCnt="5"/>
      <dgm:spPr/>
      <dgm:t>
        <a:bodyPr/>
        <a:lstStyle/>
        <a:p>
          <a:endParaRPr lang="en-US"/>
        </a:p>
      </dgm:t>
    </dgm:pt>
    <dgm:pt modelId="{51894FDB-250A-4C26-B279-3A712B4CD0F6}" type="pres">
      <dgm:prSet presAssocID="{FFABF29A-EC2F-4A77-AF9E-B7ECEE530A1B}" presName="connTx" presStyleLbl="parChTrans1D3" presStyleIdx="1" presStyleCnt="5"/>
      <dgm:spPr/>
      <dgm:t>
        <a:bodyPr/>
        <a:lstStyle/>
        <a:p>
          <a:endParaRPr lang="en-US"/>
        </a:p>
      </dgm:t>
    </dgm:pt>
    <dgm:pt modelId="{37F37C88-37CD-4014-ACEE-AEB62811C152}" type="pres">
      <dgm:prSet presAssocID="{7C32A396-D3A9-43FD-833F-211BFA55F4E1}" presName="Name30" presStyleCnt="0"/>
      <dgm:spPr/>
      <dgm:t>
        <a:bodyPr/>
        <a:lstStyle/>
        <a:p>
          <a:endParaRPr lang="en-US"/>
        </a:p>
      </dgm:t>
    </dgm:pt>
    <dgm:pt modelId="{FA030D27-2C70-4343-B882-AC86F57ED6E5}" type="pres">
      <dgm:prSet presAssocID="{7C32A396-D3A9-43FD-833F-211BFA55F4E1}" presName="level2Shape" presStyleLbl="node3" presStyleIdx="1" presStyleCnt="5" custScaleX="247230" custLinFactNeighborX="12660"/>
      <dgm:spPr/>
      <dgm:t>
        <a:bodyPr/>
        <a:lstStyle/>
        <a:p>
          <a:endParaRPr lang="en-US"/>
        </a:p>
      </dgm:t>
    </dgm:pt>
    <dgm:pt modelId="{EF78F718-F623-465E-B9EC-40F2DD2D1168}" type="pres">
      <dgm:prSet presAssocID="{7C32A396-D3A9-43FD-833F-211BFA55F4E1}" presName="hierChild3" presStyleCnt="0"/>
      <dgm:spPr/>
      <dgm:t>
        <a:bodyPr/>
        <a:lstStyle/>
        <a:p>
          <a:endParaRPr lang="en-US"/>
        </a:p>
      </dgm:t>
    </dgm:pt>
    <dgm:pt modelId="{DFEF7718-EF8F-4E57-BF27-6545C20A61E0}" type="pres">
      <dgm:prSet presAssocID="{518FD5BA-91AD-49FA-93EC-54DE6C318425}" presName="Name25" presStyleLbl="parChTrans1D2" presStyleIdx="1" presStyleCnt="2"/>
      <dgm:spPr/>
      <dgm:t>
        <a:bodyPr/>
        <a:lstStyle/>
        <a:p>
          <a:endParaRPr lang="en-US"/>
        </a:p>
      </dgm:t>
    </dgm:pt>
    <dgm:pt modelId="{651F87C6-2D5A-4BAD-BB96-010C33655C5E}" type="pres">
      <dgm:prSet presAssocID="{518FD5BA-91AD-49FA-93EC-54DE6C318425}" presName="connTx" presStyleLbl="parChTrans1D2" presStyleIdx="1" presStyleCnt="2"/>
      <dgm:spPr/>
      <dgm:t>
        <a:bodyPr/>
        <a:lstStyle/>
        <a:p>
          <a:endParaRPr lang="en-US"/>
        </a:p>
      </dgm:t>
    </dgm:pt>
    <dgm:pt modelId="{EE9A075E-6637-45FA-9FF9-203251FB6F2D}" type="pres">
      <dgm:prSet presAssocID="{FB6A9218-F45F-4FA2-ADBC-50CD78B56399}" presName="Name30" presStyleCnt="0"/>
      <dgm:spPr/>
      <dgm:t>
        <a:bodyPr/>
        <a:lstStyle/>
        <a:p>
          <a:endParaRPr lang="en-US"/>
        </a:p>
      </dgm:t>
    </dgm:pt>
    <dgm:pt modelId="{950C3A32-7162-41A0-9EB4-2D8AFFAD9C5B}" type="pres">
      <dgm:prSet presAssocID="{FB6A9218-F45F-4FA2-ADBC-50CD78B56399}" presName="level2Shape" presStyleLbl="node2" presStyleIdx="1" presStyleCnt="2" custScaleX="256202"/>
      <dgm:spPr/>
      <dgm:t>
        <a:bodyPr/>
        <a:lstStyle/>
        <a:p>
          <a:endParaRPr lang="en-US"/>
        </a:p>
      </dgm:t>
    </dgm:pt>
    <dgm:pt modelId="{4FB290C7-9842-4BC8-9E8F-94BC4621461A}" type="pres">
      <dgm:prSet presAssocID="{FB6A9218-F45F-4FA2-ADBC-50CD78B56399}" presName="hierChild3" presStyleCnt="0"/>
      <dgm:spPr/>
      <dgm:t>
        <a:bodyPr/>
        <a:lstStyle/>
        <a:p>
          <a:endParaRPr lang="en-US"/>
        </a:p>
      </dgm:t>
    </dgm:pt>
    <dgm:pt modelId="{43295158-4E23-4E2A-B2FC-F078EF271358}" type="pres">
      <dgm:prSet presAssocID="{772F18A1-5B21-46C4-9B29-BF669049DAEF}" presName="Name25" presStyleLbl="parChTrans1D3" presStyleIdx="2" presStyleCnt="5"/>
      <dgm:spPr/>
      <dgm:t>
        <a:bodyPr/>
        <a:lstStyle/>
        <a:p>
          <a:endParaRPr lang="en-US"/>
        </a:p>
      </dgm:t>
    </dgm:pt>
    <dgm:pt modelId="{787EDDF7-9A07-4089-9A42-370B2659987A}" type="pres">
      <dgm:prSet presAssocID="{772F18A1-5B21-46C4-9B29-BF669049DAEF}" presName="connTx" presStyleLbl="parChTrans1D3" presStyleIdx="2" presStyleCnt="5"/>
      <dgm:spPr/>
      <dgm:t>
        <a:bodyPr/>
        <a:lstStyle/>
        <a:p>
          <a:endParaRPr lang="en-US"/>
        </a:p>
      </dgm:t>
    </dgm:pt>
    <dgm:pt modelId="{B85E935C-0D74-42B9-BCA3-77BFD079BA2D}" type="pres">
      <dgm:prSet presAssocID="{DE4B8476-528B-4909-A96C-71204DEC0EA6}" presName="Name30" presStyleCnt="0"/>
      <dgm:spPr/>
      <dgm:t>
        <a:bodyPr/>
        <a:lstStyle/>
        <a:p>
          <a:endParaRPr lang="en-US"/>
        </a:p>
      </dgm:t>
    </dgm:pt>
    <dgm:pt modelId="{50F6F414-2A3B-45E7-8916-01F2BD681C51}" type="pres">
      <dgm:prSet presAssocID="{DE4B8476-528B-4909-A96C-71204DEC0EA6}" presName="level2Shape" presStyleLbl="node3" presStyleIdx="2" presStyleCnt="5" custScaleX="139185" custScaleY="142164" custLinFactNeighborX="32344"/>
      <dgm:spPr/>
      <dgm:t>
        <a:bodyPr/>
        <a:lstStyle/>
        <a:p>
          <a:endParaRPr lang="en-US"/>
        </a:p>
      </dgm:t>
    </dgm:pt>
    <dgm:pt modelId="{DCEAE898-E9B1-4A7E-8C90-0F234C34BFCA}" type="pres">
      <dgm:prSet presAssocID="{DE4B8476-528B-4909-A96C-71204DEC0EA6}" presName="hierChild3" presStyleCnt="0"/>
      <dgm:spPr/>
      <dgm:t>
        <a:bodyPr/>
        <a:lstStyle/>
        <a:p>
          <a:endParaRPr lang="en-US"/>
        </a:p>
      </dgm:t>
    </dgm:pt>
    <dgm:pt modelId="{3DE8C710-8998-4843-8FFA-5850F6FEC409}" type="pres">
      <dgm:prSet presAssocID="{8FF79792-F263-491B-8975-8E43D4AF6AF4}" presName="Name25" presStyleLbl="parChTrans1D3" presStyleIdx="3" presStyleCnt="5"/>
      <dgm:spPr/>
      <dgm:t>
        <a:bodyPr/>
        <a:lstStyle/>
        <a:p>
          <a:endParaRPr lang="en-US"/>
        </a:p>
      </dgm:t>
    </dgm:pt>
    <dgm:pt modelId="{1A344EC0-6673-409B-B9F2-D12A44CEE061}" type="pres">
      <dgm:prSet presAssocID="{8FF79792-F263-491B-8975-8E43D4AF6AF4}" presName="connTx" presStyleLbl="parChTrans1D3" presStyleIdx="3" presStyleCnt="5"/>
      <dgm:spPr/>
      <dgm:t>
        <a:bodyPr/>
        <a:lstStyle/>
        <a:p>
          <a:endParaRPr lang="en-US"/>
        </a:p>
      </dgm:t>
    </dgm:pt>
    <dgm:pt modelId="{CDC5912B-CB9A-463D-BEFA-C0E4CC349EE0}" type="pres">
      <dgm:prSet presAssocID="{3FBA10D4-A9C4-485E-B272-4EC8E1E6BB15}" presName="Name30" presStyleCnt="0"/>
      <dgm:spPr/>
      <dgm:t>
        <a:bodyPr/>
        <a:lstStyle/>
        <a:p>
          <a:endParaRPr lang="en-US"/>
        </a:p>
      </dgm:t>
    </dgm:pt>
    <dgm:pt modelId="{4D6E6F13-DB99-47CA-893B-7F6931E4C07C}" type="pres">
      <dgm:prSet presAssocID="{3FBA10D4-A9C4-485E-B272-4EC8E1E6BB15}" presName="level2Shape" presStyleLbl="node3" presStyleIdx="3" presStyleCnt="5" custScaleX="139185" custLinFactNeighborX="32344"/>
      <dgm:spPr/>
      <dgm:t>
        <a:bodyPr/>
        <a:lstStyle/>
        <a:p>
          <a:endParaRPr lang="en-US"/>
        </a:p>
      </dgm:t>
    </dgm:pt>
    <dgm:pt modelId="{F25C4D28-669F-4ED6-92E2-BFF68EE7B97A}" type="pres">
      <dgm:prSet presAssocID="{3FBA10D4-A9C4-485E-B272-4EC8E1E6BB15}" presName="hierChild3" presStyleCnt="0"/>
      <dgm:spPr/>
      <dgm:t>
        <a:bodyPr/>
        <a:lstStyle/>
        <a:p>
          <a:endParaRPr lang="en-US"/>
        </a:p>
      </dgm:t>
    </dgm:pt>
    <dgm:pt modelId="{B4D91ED4-0B3A-4625-A32D-CEF33256E7C8}" type="pres">
      <dgm:prSet presAssocID="{AB479648-8A51-417F-93C2-79903EBD6655}" presName="Name25" presStyleLbl="parChTrans1D3" presStyleIdx="4" presStyleCnt="5"/>
      <dgm:spPr/>
      <dgm:t>
        <a:bodyPr/>
        <a:lstStyle/>
        <a:p>
          <a:endParaRPr lang="en-US"/>
        </a:p>
      </dgm:t>
    </dgm:pt>
    <dgm:pt modelId="{8A01D460-AF43-41CB-B206-1FC11C73A933}" type="pres">
      <dgm:prSet presAssocID="{AB479648-8A51-417F-93C2-79903EBD6655}" presName="connTx" presStyleLbl="parChTrans1D3" presStyleIdx="4" presStyleCnt="5"/>
      <dgm:spPr/>
      <dgm:t>
        <a:bodyPr/>
        <a:lstStyle/>
        <a:p>
          <a:endParaRPr lang="en-US"/>
        </a:p>
      </dgm:t>
    </dgm:pt>
    <dgm:pt modelId="{A1CBEBBD-46C7-4F1B-BA02-024FB49FE5E2}" type="pres">
      <dgm:prSet presAssocID="{5E260683-959E-4344-AFB6-82B129F4F146}" presName="Name30" presStyleCnt="0"/>
      <dgm:spPr/>
      <dgm:t>
        <a:bodyPr/>
        <a:lstStyle/>
        <a:p>
          <a:endParaRPr lang="en-US"/>
        </a:p>
      </dgm:t>
    </dgm:pt>
    <dgm:pt modelId="{CCF813FA-1DAD-48D5-93C9-02236F20DC3B}" type="pres">
      <dgm:prSet presAssocID="{5E260683-959E-4344-AFB6-82B129F4F146}" presName="level2Shape" presStyleLbl="node3" presStyleIdx="4" presStyleCnt="5" custScaleX="139185" custLinFactNeighborX="32344"/>
      <dgm:spPr/>
      <dgm:t>
        <a:bodyPr/>
        <a:lstStyle/>
        <a:p>
          <a:endParaRPr lang="en-US"/>
        </a:p>
      </dgm:t>
    </dgm:pt>
    <dgm:pt modelId="{CA0EF8B9-DDD7-4FC1-94BF-CEB3718FA656}" type="pres">
      <dgm:prSet presAssocID="{5E260683-959E-4344-AFB6-82B129F4F146}" presName="hierChild3" presStyleCnt="0"/>
      <dgm:spPr/>
      <dgm:t>
        <a:bodyPr/>
        <a:lstStyle/>
        <a:p>
          <a:endParaRPr lang="en-US"/>
        </a:p>
      </dgm:t>
    </dgm:pt>
    <dgm:pt modelId="{98A46E30-CE13-4EFB-9A0F-5856C70E4EFB}" type="pres">
      <dgm:prSet presAssocID="{14DD0F8F-704A-4133-9383-270EB7166843}" presName="bgShapesFlow" presStyleCnt="0"/>
      <dgm:spPr/>
      <dgm:t>
        <a:bodyPr/>
        <a:lstStyle/>
        <a:p>
          <a:endParaRPr lang="en-US"/>
        </a:p>
      </dgm:t>
    </dgm:pt>
    <dgm:pt modelId="{EEC0F5E7-737E-4D28-9A58-3862106DDF3B}" type="pres">
      <dgm:prSet presAssocID="{A85C9716-2297-4401-A027-F56339919869}" presName="rectComp" presStyleCnt="0"/>
      <dgm:spPr/>
      <dgm:t>
        <a:bodyPr/>
        <a:lstStyle/>
        <a:p>
          <a:endParaRPr lang="en-US"/>
        </a:p>
      </dgm:t>
    </dgm:pt>
    <dgm:pt modelId="{78CE4300-B4B1-42D3-8DE4-8B69E34E6E70}" type="pres">
      <dgm:prSet presAssocID="{A85C9716-2297-4401-A027-F56339919869}" presName="bgRect" presStyleLbl="bgShp" presStyleIdx="0" presStyleCnt="3" custScaleX="139185" custScaleY="86740"/>
      <dgm:spPr/>
      <dgm:t>
        <a:bodyPr/>
        <a:lstStyle/>
        <a:p>
          <a:endParaRPr lang="en-US"/>
        </a:p>
      </dgm:t>
    </dgm:pt>
    <dgm:pt modelId="{7DC40421-1E71-4B63-90B2-5B589845E569}" type="pres">
      <dgm:prSet presAssocID="{A85C9716-2297-4401-A027-F56339919869}" presName="bgRectTx" presStyleLbl="bgShp" presStyleIdx="0" presStyleCnt="3">
        <dgm:presLayoutVars>
          <dgm:bulletEnabled val="1"/>
        </dgm:presLayoutVars>
      </dgm:prSet>
      <dgm:spPr/>
      <dgm:t>
        <a:bodyPr/>
        <a:lstStyle/>
        <a:p>
          <a:endParaRPr lang="en-US"/>
        </a:p>
      </dgm:t>
    </dgm:pt>
    <dgm:pt modelId="{0CB1850B-8131-42B7-AF57-D6995112D358}" type="pres">
      <dgm:prSet presAssocID="{A85C9716-2297-4401-A027-F56339919869}" presName="spComp" presStyleCnt="0"/>
      <dgm:spPr/>
      <dgm:t>
        <a:bodyPr/>
        <a:lstStyle/>
        <a:p>
          <a:endParaRPr lang="en-US"/>
        </a:p>
      </dgm:t>
    </dgm:pt>
    <dgm:pt modelId="{E7926D30-2D52-4584-9CAF-113260804E21}" type="pres">
      <dgm:prSet presAssocID="{A85C9716-2297-4401-A027-F56339919869}" presName="hSp" presStyleCnt="0"/>
      <dgm:spPr/>
      <dgm:t>
        <a:bodyPr/>
        <a:lstStyle/>
        <a:p>
          <a:endParaRPr lang="en-US"/>
        </a:p>
      </dgm:t>
    </dgm:pt>
    <dgm:pt modelId="{EDD6B387-9D6F-43A1-A6B5-C6F6686DCEEC}" type="pres">
      <dgm:prSet presAssocID="{A6BADA7F-C96E-446E-AB26-D67C1917DEC6}" presName="rectComp" presStyleCnt="0"/>
      <dgm:spPr/>
      <dgm:t>
        <a:bodyPr/>
        <a:lstStyle/>
        <a:p>
          <a:endParaRPr lang="en-US"/>
        </a:p>
      </dgm:t>
    </dgm:pt>
    <dgm:pt modelId="{01520A01-2641-47CD-B8B5-BC128A9770CB}" type="pres">
      <dgm:prSet presAssocID="{A6BADA7F-C96E-446E-AB26-D67C1917DEC6}" presName="bgRect" presStyleLbl="bgShp" presStyleIdx="1" presStyleCnt="3" custScaleX="235644" custScaleY="86740"/>
      <dgm:spPr/>
      <dgm:t>
        <a:bodyPr/>
        <a:lstStyle/>
        <a:p>
          <a:endParaRPr lang="en-US"/>
        </a:p>
      </dgm:t>
    </dgm:pt>
    <dgm:pt modelId="{B33E13E2-6FF1-48BE-904D-CEA121882792}" type="pres">
      <dgm:prSet presAssocID="{A6BADA7F-C96E-446E-AB26-D67C1917DEC6}" presName="bgRectTx" presStyleLbl="bgShp" presStyleIdx="1" presStyleCnt="3">
        <dgm:presLayoutVars>
          <dgm:bulletEnabled val="1"/>
        </dgm:presLayoutVars>
      </dgm:prSet>
      <dgm:spPr/>
      <dgm:t>
        <a:bodyPr/>
        <a:lstStyle/>
        <a:p>
          <a:endParaRPr lang="en-US"/>
        </a:p>
      </dgm:t>
    </dgm:pt>
    <dgm:pt modelId="{16B774A9-C7E2-4176-B840-20936C0A2820}" type="pres">
      <dgm:prSet presAssocID="{A6BADA7F-C96E-446E-AB26-D67C1917DEC6}" presName="spComp" presStyleCnt="0"/>
      <dgm:spPr/>
      <dgm:t>
        <a:bodyPr/>
        <a:lstStyle/>
        <a:p>
          <a:endParaRPr lang="en-US"/>
        </a:p>
      </dgm:t>
    </dgm:pt>
    <dgm:pt modelId="{DD1FB9DF-D4BC-46CE-83BF-57EBE76255CB}" type="pres">
      <dgm:prSet presAssocID="{A6BADA7F-C96E-446E-AB26-D67C1917DEC6}" presName="hSp" presStyleCnt="0"/>
      <dgm:spPr/>
      <dgm:t>
        <a:bodyPr/>
        <a:lstStyle/>
        <a:p>
          <a:endParaRPr lang="en-US"/>
        </a:p>
      </dgm:t>
    </dgm:pt>
    <dgm:pt modelId="{D6683946-96C0-4ADB-8023-E7D6C2C1FA38}" type="pres">
      <dgm:prSet presAssocID="{CD5F266F-B41C-4571-9994-B2A5BEA1FF3C}" presName="rectComp" presStyleCnt="0"/>
      <dgm:spPr/>
      <dgm:t>
        <a:bodyPr/>
        <a:lstStyle/>
        <a:p>
          <a:endParaRPr lang="en-US"/>
        </a:p>
      </dgm:t>
    </dgm:pt>
    <dgm:pt modelId="{E4F1EA0C-CFD6-4A4B-8307-DF8A8CA2BEB6}" type="pres">
      <dgm:prSet presAssocID="{CD5F266F-B41C-4571-9994-B2A5BEA1FF3C}" presName="bgRect" presStyleLbl="bgShp" presStyleIdx="2" presStyleCnt="3" custScaleX="268625" custScaleY="86740"/>
      <dgm:spPr/>
      <dgm:t>
        <a:bodyPr/>
        <a:lstStyle/>
        <a:p>
          <a:endParaRPr lang="en-US"/>
        </a:p>
      </dgm:t>
    </dgm:pt>
    <dgm:pt modelId="{646E3284-BC5C-4539-A7CC-47EC05E13E81}" type="pres">
      <dgm:prSet presAssocID="{CD5F266F-B41C-4571-9994-B2A5BEA1FF3C}" presName="bgRectTx" presStyleLbl="bgShp" presStyleIdx="2" presStyleCnt="3">
        <dgm:presLayoutVars>
          <dgm:bulletEnabled val="1"/>
        </dgm:presLayoutVars>
      </dgm:prSet>
      <dgm:spPr/>
      <dgm:t>
        <a:bodyPr/>
        <a:lstStyle/>
        <a:p>
          <a:endParaRPr lang="en-US"/>
        </a:p>
      </dgm:t>
    </dgm:pt>
  </dgm:ptLst>
  <dgm:cxnLst>
    <dgm:cxn modelId="{D456B359-554A-4398-949A-FE1B98252A04}" srcId="{14DD0F8F-704A-4133-9383-270EB7166843}" destId="{A85C9716-2297-4401-A027-F56339919869}" srcOrd="1" destOrd="0" parTransId="{120A6556-8077-4AC7-BE29-43ED38BE8B23}" sibTransId="{B367E2DB-F5F6-4EC3-91FC-5637F888CD82}"/>
    <dgm:cxn modelId="{F34D4CBA-88F1-4E32-98AE-BDD6C91D0E4B}" type="presOf" srcId="{8FF79792-F263-491B-8975-8E43D4AF6AF4}" destId="{3DE8C710-8998-4843-8FFA-5850F6FEC409}" srcOrd="0" destOrd="0" presId="urn:microsoft.com/office/officeart/2005/8/layout/hierarchy5"/>
    <dgm:cxn modelId="{594442E0-3984-4A65-A315-AE1AE9AEF677}" type="presOf" srcId="{19FD537E-5C23-49C8-83A4-2958D878466C}" destId="{7CFD5E5D-FD5D-45A0-AFE0-542976640E14}" srcOrd="0" destOrd="0" presId="urn:microsoft.com/office/officeart/2005/8/layout/hierarchy5"/>
    <dgm:cxn modelId="{82E0B543-F796-4B2D-8345-7E5538671E1F}" srcId="{FB6A9218-F45F-4FA2-ADBC-50CD78B56399}" destId="{3FBA10D4-A9C4-485E-B272-4EC8E1E6BB15}" srcOrd="1" destOrd="0" parTransId="{8FF79792-F263-491B-8975-8E43D4AF6AF4}" sibTransId="{67EE20CA-3C4D-46C7-A797-1014ED15A10E}"/>
    <dgm:cxn modelId="{F3D17DD9-58EA-4DE7-BF13-091242C59CDB}" type="presOf" srcId="{E95A49EC-B54E-4DAE-85F6-682CEAF8CF0B}" destId="{13A2A2A7-9C1D-409D-9F15-9DAA1286BC53}" srcOrd="0" destOrd="0" presId="urn:microsoft.com/office/officeart/2005/8/layout/hierarchy5"/>
    <dgm:cxn modelId="{544B465D-D5BD-4D73-A747-8599534F3137}" srcId="{14DD0F8F-704A-4133-9383-270EB7166843}" destId="{A6BADA7F-C96E-446E-AB26-D67C1917DEC6}" srcOrd="2" destOrd="0" parTransId="{A8FA9174-7198-442B-A55E-ED3D4E225F77}" sibTransId="{EA71C560-53ED-4CC4-859A-3720FA06D3C8}"/>
    <dgm:cxn modelId="{93AAC2E8-1D21-4ABD-BCCB-672E3B7D636E}" type="presOf" srcId="{7C32A396-D3A9-43FD-833F-211BFA55F4E1}" destId="{FA030D27-2C70-4343-B882-AC86F57ED6E5}" srcOrd="0" destOrd="0" presId="urn:microsoft.com/office/officeart/2005/8/layout/hierarchy5"/>
    <dgm:cxn modelId="{090F9744-E9AD-42A6-9668-50E1B79D5543}" type="presOf" srcId="{8FF79792-F263-491B-8975-8E43D4AF6AF4}" destId="{1A344EC0-6673-409B-B9F2-D12A44CEE061}" srcOrd="1" destOrd="0" presId="urn:microsoft.com/office/officeart/2005/8/layout/hierarchy5"/>
    <dgm:cxn modelId="{F58057C6-4CD7-4582-AFCA-4E02096F0202}" srcId="{5A9680C0-2530-4B68-BB99-E6CD6919753D}" destId="{D0002F97-20E1-440B-B7F5-3ED144628A99}" srcOrd="0" destOrd="0" parTransId="{19FD537E-5C23-49C8-83A4-2958D878466C}" sibTransId="{91278459-6BB0-4327-93F3-04E3514AE9FA}"/>
    <dgm:cxn modelId="{AE65C751-3E71-46D0-AF3B-B57CBB6886D8}" type="presOf" srcId="{A22C89E9-7358-462C-8575-D1CC4B84F849}" destId="{A6F147B9-CC10-4E93-8CE5-E1CCC59D4AE8}" srcOrd="1" destOrd="0" presId="urn:microsoft.com/office/officeart/2005/8/layout/hierarchy5"/>
    <dgm:cxn modelId="{76EFD292-0550-46E3-971D-E2C15912999B}" type="presOf" srcId="{518FD5BA-91AD-49FA-93EC-54DE6C318425}" destId="{651F87C6-2D5A-4BAD-BB96-010C33655C5E}" srcOrd="1" destOrd="0" presId="urn:microsoft.com/office/officeart/2005/8/layout/hierarchy5"/>
    <dgm:cxn modelId="{56FBE222-0B34-43A1-B0F2-DCA19C6FB9A3}" type="presOf" srcId="{CD5F266F-B41C-4571-9994-B2A5BEA1FF3C}" destId="{646E3284-BC5C-4539-A7CC-47EC05E13E81}" srcOrd="1" destOrd="0" presId="urn:microsoft.com/office/officeart/2005/8/layout/hierarchy5"/>
    <dgm:cxn modelId="{87E19045-7547-4AAD-88BF-E028EA68C1F5}" type="presOf" srcId="{772F18A1-5B21-46C4-9B29-BF669049DAEF}" destId="{43295158-4E23-4E2A-B2FC-F078EF271358}" srcOrd="0" destOrd="0" presId="urn:microsoft.com/office/officeart/2005/8/layout/hierarchy5"/>
    <dgm:cxn modelId="{65354D5C-7DC7-4E5B-BE80-77B72DB26BFD}" type="presOf" srcId="{5E260683-959E-4344-AFB6-82B129F4F146}" destId="{CCF813FA-1DAD-48D5-93C9-02236F20DC3B}" srcOrd="0" destOrd="0" presId="urn:microsoft.com/office/officeart/2005/8/layout/hierarchy5"/>
    <dgm:cxn modelId="{7440072C-3CF7-4327-ADE7-9D7062619B4F}" srcId="{14DD0F8F-704A-4133-9383-270EB7166843}" destId="{E95A49EC-B54E-4DAE-85F6-682CEAF8CF0B}" srcOrd="0" destOrd="0" parTransId="{F52C15BB-E02C-4FCE-92DC-51287077CF3A}" sibTransId="{B116BA5E-B006-4635-8B1D-8074A9AD794D}"/>
    <dgm:cxn modelId="{F1DC9F70-DE3B-4A5E-BCD6-7FB4BE1D63C4}" type="presOf" srcId="{AB479648-8A51-417F-93C2-79903EBD6655}" destId="{8A01D460-AF43-41CB-B206-1FC11C73A933}" srcOrd="1" destOrd="0" presId="urn:microsoft.com/office/officeart/2005/8/layout/hierarchy5"/>
    <dgm:cxn modelId="{DB9A6B43-4A94-4546-AE75-F599326721D1}" type="presOf" srcId="{A6BADA7F-C96E-446E-AB26-D67C1917DEC6}" destId="{B33E13E2-6FF1-48BE-904D-CEA121882792}" srcOrd="1" destOrd="0" presId="urn:microsoft.com/office/officeart/2005/8/layout/hierarchy5"/>
    <dgm:cxn modelId="{351A915C-1816-4218-8A73-ACE68BE5EED7}" type="presOf" srcId="{FFABF29A-EC2F-4A77-AF9E-B7ECEE530A1B}" destId="{FA27A6FB-BEE6-4090-A55E-2F992BD7A023}" srcOrd="0" destOrd="0" presId="urn:microsoft.com/office/officeart/2005/8/layout/hierarchy5"/>
    <dgm:cxn modelId="{4E6A933B-5957-447B-BD29-48C4A1EFC049}" type="presOf" srcId="{5A9680C0-2530-4B68-BB99-E6CD6919753D}" destId="{CA35FB51-9E7C-4272-A980-B59FC78FD056}" srcOrd="0" destOrd="0" presId="urn:microsoft.com/office/officeart/2005/8/layout/hierarchy5"/>
    <dgm:cxn modelId="{3C677CE5-B63E-46B0-8833-282F87D255A1}" type="presOf" srcId="{A22C89E9-7358-462C-8575-D1CC4B84F849}" destId="{3906EBF6-9F28-468A-9482-6B1E8C004396}" srcOrd="0" destOrd="0" presId="urn:microsoft.com/office/officeart/2005/8/layout/hierarchy5"/>
    <dgm:cxn modelId="{8C5C7F38-75ED-4082-B813-AF34EC2F40E4}" type="presOf" srcId="{FFABF29A-EC2F-4A77-AF9E-B7ECEE530A1B}" destId="{51894FDB-250A-4C26-B279-3A712B4CD0F6}" srcOrd="1" destOrd="0" presId="urn:microsoft.com/office/officeart/2005/8/layout/hierarchy5"/>
    <dgm:cxn modelId="{080F52C1-9A4D-4CD1-8D35-867A5AE5FD10}" srcId="{FB6A9218-F45F-4FA2-ADBC-50CD78B56399}" destId="{5E260683-959E-4344-AFB6-82B129F4F146}" srcOrd="2" destOrd="0" parTransId="{AB479648-8A51-417F-93C2-79903EBD6655}" sibTransId="{18DC0948-300D-4370-8522-87C6036AF0CF}"/>
    <dgm:cxn modelId="{A368A3B8-EFCE-4313-823C-7BFDE2BAD830}" srcId="{FB6A9218-F45F-4FA2-ADBC-50CD78B56399}" destId="{DE4B8476-528B-4909-A96C-71204DEC0EA6}" srcOrd="0" destOrd="0" parTransId="{772F18A1-5B21-46C4-9B29-BF669049DAEF}" sibTransId="{E8619F16-5762-4DB9-B172-EDD036ACCE83}"/>
    <dgm:cxn modelId="{15539B56-7425-4B59-B442-AF199C18866A}" type="presOf" srcId="{CD5F266F-B41C-4571-9994-B2A5BEA1FF3C}" destId="{E4F1EA0C-CFD6-4A4B-8307-DF8A8CA2BEB6}" srcOrd="0" destOrd="0" presId="urn:microsoft.com/office/officeart/2005/8/layout/hierarchy5"/>
    <dgm:cxn modelId="{1E6885A8-78AC-4C06-9055-B6E2FFFBE275}" type="presOf" srcId="{A85C9716-2297-4401-A027-F56339919869}" destId="{78CE4300-B4B1-42D3-8DE4-8B69E34E6E70}" srcOrd="0" destOrd="0" presId="urn:microsoft.com/office/officeart/2005/8/layout/hierarchy5"/>
    <dgm:cxn modelId="{74D697EF-D332-47E7-B88A-BF79F600D687}" type="presOf" srcId="{14DD0F8F-704A-4133-9383-270EB7166843}" destId="{55E59680-CED3-4DA1-9A49-06177FB996B8}" srcOrd="0" destOrd="0" presId="urn:microsoft.com/office/officeart/2005/8/layout/hierarchy5"/>
    <dgm:cxn modelId="{93E26FAD-0BCB-41BD-B90D-8DF6761C570D}" type="presOf" srcId="{A6BADA7F-C96E-446E-AB26-D67C1917DEC6}" destId="{01520A01-2641-47CD-B8B5-BC128A9770CB}" srcOrd="0" destOrd="0" presId="urn:microsoft.com/office/officeart/2005/8/layout/hierarchy5"/>
    <dgm:cxn modelId="{65E456E0-2D15-45C1-BDA7-1336F9F78C7F}" srcId="{E95A49EC-B54E-4DAE-85F6-682CEAF8CF0B}" destId="{5A9680C0-2530-4B68-BB99-E6CD6919753D}" srcOrd="0" destOrd="0" parTransId="{A22C89E9-7358-462C-8575-D1CC4B84F849}" sibTransId="{F1F60546-318E-421C-A92C-86F35754166C}"/>
    <dgm:cxn modelId="{5EB56BC0-BFF5-4870-8991-4A8B9615D034}" type="presOf" srcId="{19FD537E-5C23-49C8-83A4-2958D878466C}" destId="{290C27EB-58F1-4C98-8A4E-E4F195613340}" srcOrd="1" destOrd="0" presId="urn:microsoft.com/office/officeart/2005/8/layout/hierarchy5"/>
    <dgm:cxn modelId="{793A8238-50BA-45A6-8FE5-931C5B021823}" srcId="{14DD0F8F-704A-4133-9383-270EB7166843}" destId="{CD5F266F-B41C-4571-9994-B2A5BEA1FF3C}" srcOrd="3" destOrd="0" parTransId="{141C6873-51B6-427C-BFD9-D0D6E23F10B4}" sibTransId="{F1F5210D-6BD0-44D2-9019-09FB4E7A245C}"/>
    <dgm:cxn modelId="{FC6C4170-235F-4967-8ED9-E1A8F450FF15}" type="presOf" srcId="{772F18A1-5B21-46C4-9B29-BF669049DAEF}" destId="{787EDDF7-9A07-4089-9A42-370B2659987A}" srcOrd="1" destOrd="0" presId="urn:microsoft.com/office/officeart/2005/8/layout/hierarchy5"/>
    <dgm:cxn modelId="{33E8BCAD-BC6C-4FD5-8B8A-59359AC6ABFE}" srcId="{5A9680C0-2530-4B68-BB99-E6CD6919753D}" destId="{7C32A396-D3A9-43FD-833F-211BFA55F4E1}" srcOrd="1" destOrd="0" parTransId="{FFABF29A-EC2F-4A77-AF9E-B7ECEE530A1B}" sibTransId="{1B29EF38-697E-4117-A141-EFE9C5043533}"/>
    <dgm:cxn modelId="{76655953-8234-47E9-AE82-C255DC1EAA86}" type="presOf" srcId="{D0002F97-20E1-440B-B7F5-3ED144628A99}" destId="{042FD0EE-5954-4E66-9681-9926CA2EA68C}" srcOrd="0" destOrd="0" presId="urn:microsoft.com/office/officeart/2005/8/layout/hierarchy5"/>
    <dgm:cxn modelId="{F33AA836-C863-4129-AC5A-9C1AC4FBF68C}" type="presOf" srcId="{AB479648-8A51-417F-93C2-79903EBD6655}" destId="{B4D91ED4-0B3A-4625-A32D-CEF33256E7C8}" srcOrd="0" destOrd="0" presId="urn:microsoft.com/office/officeart/2005/8/layout/hierarchy5"/>
    <dgm:cxn modelId="{BC266ABD-766E-4AB2-AD9E-1984A3563EA9}" type="presOf" srcId="{518FD5BA-91AD-49FA-93EC-54DE6C318425}" destId="{DFEF7718-EF8F-4E57-BF27-6545C20A61E0}" srcOrd="0" destOrd="0" presId="urn:microsoft.com/office/officeart/2005/8/layout/hierarchy5"/>
    <dgm:cxn modelId="{D84F9292-02DC-42A7-9B64-88D0E4F31DDC}" type="presOf" srcId="{3FBA10D4-A9C4-485E-B272-4EC8E1E6BB15}" destId="{4D6E6F13-DB99-47CA-893B-7F6931E4C07C}" srcOrd="0" destOrd="0" presId="urn:microsoft.com/office/officeart/2005/8/layout/hierarchy5"/>
    <dgm:cxn modelId="{FAABEAC1-AF81-4AAB-9E4B-E6EBED15D6F0}" type="presOf" srcId="{DE4B8476-528B-4909-A96C-71204DEC0EA6}" destId="{50F6F414-2A3B-45E7-8916-01F2BD681C51}" srcOrd="0" destOrd="0" presId="urn:microsoft.com/office/officeart/2005/8/layout/hierarchy5"/>
    <dgm:cxn modelId="{3A5961FB-7215-4C79-9DDB-E61B8C202657}" type="presOf" srcId="{FB6A9218-F45F-4FA2-ADBC-50CD78B56399}" destId="{950C3A32-7162-41A0-9EB4-2D8AFFAD9C5B}" srcOrd="0" destOrd="0" presId="urn:microsoft.com/office/officeart/2005/8/layout/hierarchy5"/>
    <dgm:cxn modelId="{09248A01-4D35-4334-AA32-AAA0178D16D9}" srcId="{E95A49EC-B54E-4DAE-85F6-682CEAF8CF0B}" destId="{FB6A9218-F45F-4FA2-ADBC-50CD78B56399}" srcOrd="1" destOrd="0" parTransId="{518FD5BA-91AD-49FA-93EC-54DE6C318425}" sibTransId="{260B902F-3711-4800-87C4-5D0BB7E3CEB9}"/>
    <dgm:cxn modelId="{F07BE10F-6F27-4559-81A7-D5BF4298EAD9}" type="presOf" srcId="{A85C9716-2297-4401-A027-F56339919869}" destId="{7DC40421-1E71-4B63-90B2-5B589845E569}" srcOrd="1" destOrd="0" presId="urn:microsoft.com/office/officeart/2005/8/layout/hierarchy5"/>
    <dgm:cxn modelId="{0A5A39F4-6289-439C-A928-C6A3EE588392}" type="presParOf" srcId="{55E59680-CED3-4DA1-9A49-06177FB996B8}" destId="{0E0F5AEA-8397-433D-8490-2C65A37F483B}" srcOrd="0" destOrd="0" presId="urn:microsoft.com/office/officeart/2005/8/layout/hierarchy5"/>
    <dgm:cxn modelId="{D924EAEC-CB2E-4E58-9D05-9DD0DB05302F}" type="presParOf" srcId="{0E0F5AEA-8397-433D-8490-2C65A37F483B}" destId="{FD1B34EB-E923-4E1F-AD06-681F0B0F9704}" srcOrd="0" destOrd="0" presId="urn:microsoft.com/office/officeart/2005/8/layout/hierarchy5"/>
    <dgm:cxn modelId="{2E8725B1-349F-4086-B631-86C183D62B6D}" type="presParOf" srcId="{0E0F5AEA-8397-433D-8490-2C65A37F483B}" destId="{6F9A381D-3545-4ACC-AAB2-F6208473368D}" srcOrd="1" destOrd="0" presId="urn:microsoft.com/office/officeart/2005/8/layout/hierarchy5"/>
    <dgm:cxn modelId="{2B00EF0A-916E-4BD4-80AA-7705F19867A0}" type="presParOf" srcId="{6F9A381D-3545-4ACC-AAB2-F6208473368D}" destId="{98F73F2E-1E34-43B0-9FE0-A349209DE655}" srcOrd="0" destOrd="0" presId="urn:microsoft.com/office/officeart/2005/8/layout/hierarchy5"/>
    <dgm:cxn modelId="{8E69BE1D-1708-49FD-9971-01829D6B7D08}" type="presParOf" srcId="{98F73F2E-1E34-43B0-9FE0-A349209DE655}" destId="{13A2A2A7-9C1D-409D-9F15-9DAA1286BC53}" srcOrd="0" destOrd="0" presId="urn:microsoft.com/office/officeart/2005/8/layout/hierarchy5"/>
    <dgm:cxn modelId="{28F7E51F-1731-4E91-962C-BB6CB997E8D5}" type="presParOf" srcId="{98F73F2E-1E34-43B0-9FE0-A349209DE655}" destId="{0E82EB8C-9AC2-4275-B07A-B82470FC61A5}" srcOrd="1" destOrd="0" presId="urn:microsoft.com/office/officeart/2005/8/layout/hierarchy5"/>
    <dgm:cxn modelId="{8674866A-0C09-45CA-A149-799650D3EEF5}" type="presParOf" srcId="{0E82EB8C-9AC2-4275-B07A-B82470FC61A5}" destId="{3906EBF6-9F28-468A-9482-6B1E8C004396}" srcOrd="0" destOrd="0" presId="urn:microsoft.com/office/officeart/2005/8/layout/hierarchy5"/>
    <dgm:cxn modelId="{408141A2-513E-42F6-9AD9-88338866D313}" type="presParOf" srcId="{3906EBF6-9F28-468A-9482-6B1E8C004396}" destId="{A6F147B9-CC10-4E93-8CE5-E1CCC59D4AE8}" srcOrd="0" destOrd="0" presId="urn:microsoft.com/office/officeart/2005/8/layout/hierarchy5"/>
    <dgm:cxn modelId="{8E59EF80-3885-48BA-8430-FD6A2915E6C9}" type="presParOf" srcId="{0E82EB8C-9AC2-4275-B07A-B82470FC61A5}" destId="{4B92291B-048B-43FF-AF65-79162D3662A0}" srcOrd="1" destOrd="0" presId="urn:microsoft.com/office/officeart/2005/8/layout/hierarchy5"/>
    <dgm:cxn modelId="{D7C94E83-9CD6-40D6-9257-43A889A377E5}" type="presParOf" srcId="{4B92291B-048B-43FF-AF65-79162D3662A0}" destId="{CA35FB51-9E7C-4272-A980-B59FC78FD056}" srcOrd="0" destOrd="0" presId="urn:microsoft.com/office/officeart/2005/8/layout/hierarchy5"/>
    <dgm:cxn modelId="{F0DBE167-4FBB-439F-BA7D-17382B58E2B1}" type="presParOf" srcId="{4B92291B-048B-43FF-AF65-79162D3662A0}" destId="{6BD6BB1B-4417-44B1-96C5-249103E0E659}" srcOrd="1" destOrd="0" presId="urn:microsoft.com/office/officeart/2005/8/layout/hierarchy5"/>
    <dgm:cxn modelId="{E3331DF4-FB43-48C3-82E4-3A4F9B893B3E}" type="presParOf" srcId="{6BD6BB1B-4417-44B1-96C5-249103E0E659}" destId="{7CFD5E5D-FD5D-45A0-AFE0-542976640E14}" srcOrd="0" destOrd="0" presId="urn:microsoft.com/office/officeart/2005/8/layout/hierarchy5"/>
    <dgm:cxn modelId="{6769F456-DA9F-481A-AD1B-6CE2AA9408CA}" type="presParOf" srcId="{7CFD5E5D-FD5D-45A0-AFE0-542976640E14}" destId="{290C27EB-58F1-4C98-8A4E-E4F195613340}" srcOrd="0" destOrd="0" presId="urn:microsoft.com/office/officeart/2005/8/layout/hierarchy5"/>
    <dgm:cxn modelId="{2AA71450-E35E-4E25-8D7A-79E164E1C26C}" type="presParOf" srcId="{6BD6BB1B-4417-44B1-96C5-249103E0E659}" destId="{1E7979F9-4030-4A8A-A62A-1AEF2E9195C9}" srcOrd="1" destOrd="0" presId="urn:microsoft.com/office/officeart/2005/8/layout/hierarchy5"/>
    <dgm:cxn modelId="{EEA74273-0EF7-4526-89D6-9A8BD8B19B6B}" type="presParOf" srcId="{1E7979F9-4030-4A8A-A62A-1AEF2E9195C9}" destId="{042FD0EE-5954-4E66-9681-9926CA2EA68C}" srcOrd="0" destOrd="0" presId="urn:microsoft.com/office/officeart/2005/8/layout/hierarchy5"/>
    <dgm:cxn modelId="{01088792-6610-4B8C-A9A1-E6A1931F5358}" type="presParOf" srcId="{1E7979F9-4030-4A8A-A62A-1AEF2E9195C9}" destId="{41FBEE33-6D9B-4E11-8512-685383B57492}" srcOrd="1" destOrd="0" presId="urn:microsoft.com/office/officeart/2005/8/layout/hierarchy5"/>
    <dgm:cxn modelId="{C0A48241-FF17-4BAE-BFBA-717B2103578D}" type="presParOf" srcId="{6BD6BB1B-4417-44B1-96C5-249103E0E659}" destId="{FA27A6FB-BEE6-4090-A55E-2F992BD7A023}" srcOrd="2" destOrd="0" presId="urn:microsoft.com/office/officeart/2005/8/layout/hierarchy5"/>
    <dgm:cxn modelId="{6F8568F0-C096-4111-B76D-ABB67BF3B45C}" type="presParOf" srcId="{FA27A6FB-BEE6-4090-A55E-2F992BD7A023}" destId="{51894FDB-250A-4C26-B279-3A712B4CD0F6}" srcOrd="0" destOrd="0" presId="urn:microsoft.com/office/officeart/2005/8/layout/hierarchy5"/>
    <dgm:cxn modelId="{B71F70CF-3236-448D-A6AD-DE43A3F3B86C}" type="presParOf" srcId="{6BD6BB1B-4417-44B1-96C5-249103E0E659}" destId="{37F37C88-37CD-4014-ACEE-AEB62811C152}" srcOrd="3" destOrd="0" presId="urn:microsoft.com/office/officeart/2005/8/layout/hierarchy5"/>
    <dgm:cxn modelId="{23E33906-2ABF-4453-BE7A-A33477003D97}" type="presParOf" srcId="{37F37C88-37CD-4014-ACEE-AEB62811C152}" destId="{FA030D27-2C70-4343-B882-AC86F57ED6E5}" srcOrd="0" destOrd="0" presId="urn:microsoft.com/office/officeart/2005/8/layout/hierarchy5"/>
    <dgm:cxn modelId="{87A0B558-6621-447D-B696-BC7AFCCDBF76}" type="presParOf" srcId="{37F37C88-37CD-4014-ACEE-AEB62811C152}" destId="{EF78F718-F623-465E-B9EC-40F2DD2D1168}" srcOrd="1" destOrd="0" presId="urn:microsoft.com/office/officeart/2005/8/layout/hierarchy5"/>
    <dgm:cxn modelId="{F4D2FB0D-D5A8-49D2-9124-66EA323BCE03}" type="presParOf" srcId="{0E82EB8C-9AC2-4275-B07A-B82470FC61A5}" destId="{DFEF7718-EF8F-4E57-BF27-6545C20A61E0}" srcOrd="2" destOrd="0" presId="urn:microsoft.com/office/officeart/2005/8/layout/hierarchy5"/>
    <dgm:cxn modelId="{BA8425D5-932A-42D3-B7AC-CCC99AC49A99}" type="presParOf" srcId="{DFEF7718-EF8F-4E57-BF27-6545C20A61E0}" destId="{651F87C6-2D5A-4BAD-BB96-010C33655C5E}" srcOrd="0" destOrd="0" presId="urn:microsoft.com/office/officeart/2005/8/layout/hierarchy5"/>
    <dgm:cxn modelId="{B068027D-C315-472A-BEFC-914AE76BE1A0}" type="presParOf" srcId="{0E82EB8C-9AC2-4275-B07A-B82470FC61A5}" destId="{EE9A075E-6637-45FA-9FF9-203251FB6F2D}" srcOrd="3" destOrd="0" presId="urn:microsoft.com/office/officeart/2005/8/layout/hierarchy5"/>
    <dgm:cxn modelId="{811CA768-68DE-47FF-818B-15DD7EEA8AD1}" type="presParOf" srcId="{EE9A075E-6637-45FA-9FF9-203251FB6F2D}" destId="{950C3A32-7162-41A0-9EB4-2D8AFFAD9C5B}" srcOrd="0" destOrd="0" presId="urn:microsoft.com/office/officeart/2005/8/layout/hierarchy5"/>
    <dgm:cxn modelId="{D35BF60C-8927-4631-8D3B-09A9230BD78F}" type="presParOf" srcId="{EE9A075E-6637-45FA-9FF9-203251FB6F2D}" destId="{4FB290C7-9842-4BC8-9E8F-94BC4621461A}" srcOrd="1" destOrd="0" presId="urn:microsoft.com/office/officeart/2005/8/layout/hierarchy5"/>
    <dgm:cxn modelId="{94EF65E3-A5C8-45AA-AAAE-02A4A30ADA8F}" type="presParOf" srcId="{4FB290C7-9842-4BC8-9E8F-94BC4621461A}" destId="{43295158-4E23-4E2A-B2FC-F078EF271358}" srcOrd="0" destOrd="0" presId="urn:microsoft.com/office/officeart/2005/8/layout/hierarchy5"/>
    <dgm:cxn modelId="{C30B04DB-43C0-4BFA-961B-EBF2ECDAFEEA}" type="presParOf" srcId="{43295158-4E23-4E2A-B2FC-F078EF271358}" destId="{787EDDF7-9A07-4089-9A42-370B2659987A}" srcOrd="0" destOrd="0" presId="urn:microsoft.com/office/officeart/2005/8/layout/hierarchy5"/>
    <dgm:cxn modelId="{D6FFA28D-1556-4B10-881C-32BF26ACFE4A}" type="presParOf" srcId="{4FB290C7-9842-4BC8-9E8F-94BC4621461A}" destId="{B85E935C-0D74-42B9-BCA3-77BFD079BA2D}" srcOrd="1" destOrd="0" presId="urn:microsoft.com/office/officeart/2005/8/layout/hierarchy5"/>
    <dgm:cxn modelId="{9AD1754F-11B5-4EEA-A0C3-0C3FCD53B8AB}" type="presParOf" srcId="{B85E935C-0D74-42B9-BCA3-77BFD079BA2D}" destId="{50F6F414-2A3B-45E7-8916-01F2BD681C51}" srcOrd="0" destOrd="0" presId="urn:microsoft.com/office/officeart/2005/8/layout/hierarchy5"/>
    <dgm:cxn modelId="{21F70A1A-B731-4C0B-BA34-266C91EC4A46}" type="presParOf" srcId="{B85E935C-0D74-42B9-BCA3-77BFD079BA2D}" destId="{DCEAE898-E9B1-4A7E-8C90-0F234C34BFCA}" srcOrd="1" destOrd="0" presId="urn:microsoft.com/office/officeart/2005/8/layout/hierarchy5"/>
    <dgm:cxn modelId="{87A57CA6-8381-4289-B9B7-4550120F907B}" type="presParOf" srcId="{4FB290C7-9842-4BC8-9E8F-94BC4621461A}" destId="{3DE8C710-8998-4843-8FFA-5850F6FEC409}" srcOrd="2" destOrd="0" presId="urn:microsoft.com/office/officeart/2005/8/layout/hierarchy5"/>
    <dgm:cxn modelId="{5C0BA6DD-ACEA-4D4A-8A7B-E7A83993DAD6}" type="presParOf" srcId="{3DE8C710-8998-4843-8FFA-5850F6FEC409}" destId="{1A344EC0-6673-409B-B9F2-D12A44CEE061}" srcOrd="0" destOrd="0" presId="urn:microsoft.com/office/officeart/2005/8/layout/hierarchy5"/>
    <dgm:cxn modelId="{BFB3C854-7EB9-4548-94CC-1B41B5F9FCBC}" type="presParOf" srcId="{4FB290C7-9842-4BC8-9E8F-94BC4621461A}" destId="{CDC5912B-CB9A-463D-BEFA-C0E4CC349EE0}" srcOrd="3" destOrd="0" presId="urn:microsoft.com/office/officeart/2005/8/layout/hierarchy5"/>
    <dgm:cxn modelId="{010DCA92-79B1-4AFF-9234-1A3045F23F9F}" type="presParOf" srcId="{CDC5912B-CB9A-463D-BEFA-C0E4CC349EE0}" destId="{4D6E6F13-DB99-47CA-893B-7F6931E4C07C}" srcOrd="0" destOrd="0" presId="urn:microsoft.com/office/officeart/2005/8/layout/hierarchy5"/>
    <dgm:cxn modelId="{E7C6C198-F447-40FB-8E36-DA657804C599}" type="presParOf" srcId="{CDC5912B-CB9A-463D-BEFA-C0E4CC349EE0}" destId="{F25C4D28-669F-4ED6-92E2-BFF68EE7B97A}" srcOrd="1" destOrd="0" presId="urn:microsoft.com/office/officeart/2005/8/layout/hierarchy5"/>
    <dgm:cxn modelId="{C1544A64-FED5-4281-BD0F-AC019A1891B9}" type="presParOf" srcId="{4FB290C7-9842-4BC8-9E8F-94BC4621461A}" destId="{B4D91ED4-0B3A-4625-A32D-CEF33256E7C8}" srcOrd="4" destOrd="0" presId="urn:microsoft.com/office/officeart/2005/8/layout/hierarchy5"/>
    <dgm:cxn modelId="{7DEA697D-72FA-433D-A66D-11A0E4519747}" type="presParOf" srcId="{B4D91ED4-0B3A-4625-A32D-CEF33256E7C8}" destId="{8A01D460-AF43-41CB-B206-1FC11C73A933}" srcOrd="0" destOrd="0" presId="urn:microsoft.com/office/officeart/2005/8/layout/hierarchy5"/>
    <dgm:cxn modelId="{B6053471-55AA-4D16-878C-24BAE166FCF3}" type="presParOf" srcId="{4FB290C7-9842-4BC8-9E8F-94BC4621461A}" destId="{A1CBEBBD-46C7-4F1B-BA02-024FB49FE5E2}" srcOrd="5" destOrd="0" presId="urn:microsoft.com/office/officeart/2005/8/layout/hierarchy5"/>
    <dgm:cxn modelId="{2AEB7439-4582-4557-AB93-2C0213935B80}" type="presParOf" srcId="{A1CBEBBD-46C7-4F1B-BA02-024FB49FE5E2}" destId="{CCF813FA-1DAD-48D5-93C9-02236F20DC3B}" srcOrd="0" destOrd="0" presId="urn:microsoft.com/office/officeart/2005/8/layout/hierarchy5"/>
    <dgm:cxn modelId="{5AFE89C8-BF8A-4025-A491-93D9FF61C622}" type="presParOf" srcId="{A1CBEBBD-46C7-4F1B-BA02-024FB49FE5E2}" destId="{CA0EF8B9-DDD7-4FC1-94BF-CEB3718FA656}" srcOrd="1" destOrd="0" presId="urn:microsoft.com/office/officeart/2005/8/layout/hierarchy5"/>
    <dgm:cxn modelId="{DE6F72FC-70E4-4E53-94A9-EF278FD7B153}" type="presParOf" srcId="{55E59680-CED3-4DA1-9A49-06177FB996B8}" destId="{98A46E30-CE13-4EFB-9A0F-5856C70E4EFB}" srcOrd="1" destOrd="0" presId="urn:microsoft.com/office/officeart/2005/8/layout/hierarchy5"/>
    <dgm:cxn modelId="{09839DEC-280C-4F4B-9F02-60FE0E43810B}" type="presParOf" srcId="{98A46E30-CE13-4EFB-9A0F-5856C70E4EFB}" destId="{EEC0F5E7-737E-4D28-9A58-3862106DDF3B}" srcOrd="0" destOrd="0" presId="urn:microsoft.com/office/officeart/2005/8/layout/hierarchy5"/>
    <dgm:cxn modelId="{E5AE95A9-1EF6-45F8-B9BE-CBA3F061BC0D}" type="presParOf" srcId="{EEC0F5E7-737E-4D28-9A58-3862106DDF3B}" destId="{78CE4300-B4B1-42D3-8DE4-8B69E34E6E70}" srcOrd="0" destOrd="0" presId="urn:microsoft.com/office/officeart/2005/8/layout/hierarchy5"/>
    <dgm:cxn modelId="{71329B54-CFD7-4CE0-9BD3-2B99B1CE9A0A}" type="presParOf" srcId="{EEC0F5E7-737E-4D28-9A58-3862106DDF3B}" destId="{7DC40421-1E71-4B63-90B2-5B589845E569}" srcOrd="1" destOrd="0" presId="urn:microsoft.com/office/officeart/2005/8/layout/hierarchy5"/>
    <dgm:cxn modelId="{4392E227-B5E0-4C72-9375-955A5AFF50E7}" type="presParOf" srcId="{98A46E30-CE13-4EFB-9A0F-5856C70E4EFB}" destId="{0CB1850B-8131-42B7-AF57-D6995112D358}" srcOrd="1" destOrd="0" presId="urn:microsoft.com/office/officeart/2005/8/layout/hierarchy5"/>
    <dgm:cxn modelId="{5DCF5CDA-D6F0-48BC-8DE0-DBF73D4DF8CC}" type="presParOf" srcId="{0CB1850B-8131-42B7-AF57-D6995112D358}" destId="{E7926D30-2D52-4584-9CAF-113260804E21}" srcOrd="0" destOrd="0" presId="urn:microsoft.com/office/officeart/2005/8/layout/hierarchy5"/>
    <dgm:cxn modelId="{A77C2CAB-F2D4-4A61-BF50-542AF03E50D3}" type="presParOf" srcId="{98A46E30-CE13-4EFB-9A0F-5856C70E4EFB}" destId="{EDD6B387-9D6F-43A1-A6B5-C6F6686DCEEC}" srcOrd="2" destOrd="0" presId="urn:microsoft.com/office/officeart/2005/8/layout/hierarchy5"/>
    <dgm:cxn modelId="{6F04ED87-3AE8-4883-ADB0-7C0B25AA7665}" type="presParOf" srcId="{EDD6B387-9D6F-43A1-A6B5-C6F6686DCEEC}" destId="{01520A01-2641-47CD-B8B5-BC128A9770CB}" srcOrd="0" destOrd="0" presId="urn:microsoft.com/office/officeart/2005/8/layout/hierarchy5"/>
    <dgm:cxn modelId="{729208D1-93B0-45B0-B2E2-04F1B78C8567}" type="presParOf" srcId="{EDD6B387-9D6F-43A1-A6B5-C6F6686DCEEC}" destId="{B33E13E2-6FF1-48BE-904D-CEA121882792}" srcOrd="1" destOrd="0" presId="urn:microsoft.com/office/officeart/2005/8/layout/hierarchy5"/>
    <dgm:cxn modelId="{91C364C9-AED4-4A4F-B7AD-A342B4A24412}" type="presParOf" srcId="{98A46E30-CE13-4EFB-9A0F-5856C70E4EFB}" destId="{16B774A9-C7E2-4176-B840-20936C0A2820}" srcOrd="3" destOrd="0" presId="urn:microsoft.com/office/officeart/2005/8/layout/hierarchy5"/>
    <dgm:cxn modelId="{57B1C204-C30A-47D2-81CB-4D7BF20D5685}" type="presParOf" srcId="{16B774A9-C7E2-4176-B840-20936C0A2820}" destId="{DD1FB9DF-D4BC-46CE-83BF-57EBE76255CB}" srcOrd="0" destOrd="0" presId="urn:microsoft.com/office/officeart/2005/8/layout/hierarchy5"/>
    <dgm:cxn modelId="{9ADA1347-9838-48FF-95AC-2FAB56FEED2D}" type="presParOf" srcId="{98A46E30-CE13-4EFB-9A0F-5856C70E4EFB}" destId="{D6683946-96C0-4ADB-8023-E7D6C2C1FA38}" srcOrd="4" destOrd="0" presId="urn:microsoft.com/office/officeart/2005/8/layout/hierarchy5"/>
    <dgm:cxn modelId="{B6FF10CC-AAE0-464C-9AC4-1E29E8725021}" type="presParOf" srcId="{D6683946-96C0-4ADB-8023-E7D6C2C1FA38}" destId="{E4F1EA0C-CFD6-4A4B-8307-DF8A8CA2BEB6}" srcOrd="0" destOrd="0" presId="urn:microsoft.com/office/officeart/2005/8/layout/hierarchy5"/>
    <dgm:cxn modelId="{43E26DF9-E91F-4536-9678-39CEC76DF7EA}" type="presParOf" srcId="{D6683946-96C0-4ADB-8023-E7D6C2C1FA38}" destId="{646E3284-BC5C-4539-A7CC-47EC05E13E81}"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BC6E8-7EB5-4904-89E8-04DD64D431B4}" type="doc">
      <dgm:prSet loTypeId="urn:microsoft.com/office/officeart/2005/8/layout/hProcess11" loCatId="process" qsTypeId="urn:microsoft.com/office/officeart/2009/2/quickstyle/3d8" qsCatId="3D" csTypeId="urn:microsoft.com/office/officeart/2005/8/colors/accent3_4" csCatId="accent3" phldr="1"/>
      <dgm:spPr/>
    </dgm:pt>
    <dgm:pt modelId="{5F6C8AEA-2F5B-404E-8D18-F969335238F8}">
      <dgm:prSet phldrT="[Text]"/>
      <dgm:spPr/>
      <dgm:t>
        <a:bodyPr/>
        <a:lstStyle/>
        <a:p>
          <a:r>
            <a:rPr lang="en-US" dirty="0" smtClean="0"/>
            <a:t>Q3 2012</a:t>
          </a:r>
          <a:endParaRPr lang="en-US" dirty="0"/>
        </a:p>
      </dgm:t>
    </dgm:pt>
    <dgm:pt modelId="{8FA5D037-12C3-4F02-AC54-96E2769D5E87}" type="parTrans" cxnId="{B1BA6358-50B3-4184-9DA7-EEAB777705B0}">
      <dgm:prSet/>
      <dgm:spPr/>
      <dgm:t>
        <a:bodyPr/>
        <a:lstStyle/>
        <a:p>
          <a:endParaRPr lang="en-US"/>
        </a:p>
      </dgm:t>
    </dgm:pt>
    <dgm:pt modelId="{E5BFF6BA-4EA4-4BDA-85F0-2E2C15A1B7BC}" type="sibTrans" cxnId="{B1BA6358-50B3-4184-9DA7-EEAB777705B0}">
      <dgm:prSet/>
      <dgm:spPr/>
      <dgm:t>
        <a:bodyPr/>
        <a:lstStyle/>
        <a:p>
          <a:endParaRPr lang="en-US"/>
        </a:p>
      </dgm:t>
    </dgm:pt>
    <dgm:pt modelId="{0CE83EBC-E367-47F9-9A94-45C956201E91}">
      <dgm:prSet phldrT="[Text]"/>
      <dgm:spPr/>
      <dgm:t>
        <a:bodyPr/>
        <a:lstStyle/>
        <a:p>
          <a:r>
            <a:rPr lang="en-US" dirty="0" smtClean="0"/>
            <a:t>Q4 2012?        </a:t>
          </a:r>
          <a:r>
            <a:rPr lang="en-US" dirty="0" smtClean="0">
              <a:solidFill>
                <a:schemeClr val="bg1"/>
              </a:solidFill>
            </a:rPr>
            <a:t>.</a:t>
          </a:r>
          <a:endParaRPr lang="en-US" dirty="0">
            <a:solidFill>
              <a:schemeClr val="bg1"/>
            </a:solidFill>
          </a:endParaRPr>
        </a:p>
      </dgm:t>
    </dgm:pt>
    <dgm:pt modelId="{50BF3825-DE02-468D-8240-C6B7FD3EAED7}" type="parTrans" cxnId="{D98EE791-A39C-4134-AB3F-192FBF862979}">
      <dgm:prSet/>
      <dgm:spPr/>
      <dgm:t>
        <a:bodyPr/>
        <a:lstStyle/>
        <a:p>
          <a:endParaRPr lang="en-US"/>
        </a:p>
      </dgm:t>
    </dgm:pt>
    <dgm:pt modelId="{8B8B0A9D-C939-4A8A-A7EF-81F2342F899B}" type="sibTrans" cxnId="{D98EE791-A39C-4134-AB3F-192FBF862979}">
      <dgm:prSet/>
      <dgm:spPr/>
      <dgm:t>
        <a:bodyPr/>
        <a:lstStyle/>
        <a:p>
          <a:endParaRPr lang="en-US"/>
        </a:p>
      </dgm:t>
    </dgm:pt>
    <dgm:pt modelId="{F66DA5F3-D692-4D38-A8D2-EDA7AAD315F3}">
      <dgm:prSet phldrT="[Text]"/>
      <dgm:spPr/>
      <dgm:t>
        <a:bodyPr/>
        <a:lstStyle/>
        <a:p>
          <a:r>
            <a:rPr lang="en-US" dirty="0" smtClean="0"/>
            <a:t>2013?</a:t>
          </a:r>
          <a:endParaRPr lang="en-US" dirty="0"/>
        </a:p>
      </dgm:t>
    </dgm:pt>
    <dgm:pt modelId="{39F6C049-BBCC-4025-BEA6-040C6CBD784B}" type="parTrans" cxnId="{9000382B-4BE8-4D22-AB67-EB96716DCF7D}">
      <dgm:prSet/>
      <dgm:spPr/>
      <dgm:t>
        <a:bodyPr/>
        <a:lstStyle/>
        <a:p>
          <a:endParaRPr lang="en-US"/>
        </a:p>
      </dgm:t>
    </dgm:pt>
    <dgm:pt modelId="{A380063D-EF79-4660-A08B-6863C3C8B6C2}" type="sibTrans" cxnId="{9000382B-4BE8-4D22-AB67-EB96716DCF7D}">
      <dgm:prSet/>
      <dgm:spPr/>
      <dgm:t>
        <a:bodyPr/>
        <a:lstStyle/>
        <a:p>
          <a:endParaRPr lang="en-US"/>
        </a:p>
      </dgm:t>
    </dgm:pt>
    <dgm:pt modelId="{8F77D326-B428-4988-82D4-8D0D4933E600}">
      <dgm:prSet phldrT="[Text]"/>
      <dgm:spPr/>
      <dgm:t>
        <a:bodyPr/>
        <a:lstStyle/>
        <a:p>
          <a:r>
            <a:rPr lang="en-US" dirty="0" smtClean="0"/>
            <a:t>2013?</a:t>
          </a:r>
          <a:endParaRPr lang="en-US" dirty="0"/>
        </a:p>
      </dgm:t>
    </dgm:pt>
    <dgm:pt modelId="{2ED82301-1E2F-4579-A6DA-AAE90872F861}" type="parTrans" cxnId="{29D58561-9F4E-4ACE-9F49-4625E9E0E4F9}">
      <dgm:prSet/>
      <dgm:spPr/>
      <dgm:t>
        <a:bodyPr/>
        <a:lstStyle/>
        <a:p>
          <a:endParaRPr lang="en-US"/>
        </a:p>
      </dgm:t>
    </dgm:pt>
    <dgm:pt modelId="{A97359BC-36D1-4CEC-B3C2-28957B6B8E38}" type="sibTrans" cxnId="{29D58561-9F4E-4ACE-9F49-4625E9E0E4F9}">
      <dgm:prSet/>
      <dgm:spPr/>
      <dgm:t>
        <a:bodyPr/>
        <a:lstStyle/>
        <a:p>
          <a:endParaRPr lang="en-US"/>
        </a:p>
      </dgm:t>
    </dgm:pt>
    <dgm:pt modelId="{FB95FFCA-DC91-4957-AE2F-DEE22A1EF71F}" type="pres">
      <dgm:prSet presAssocID="{B27BC6E8-7EB5-4904-89E8-04DD64D431B4}" presName="Name0" presStyleCnt="0">
        <dgm:presLayoutVars>
          <dgm:dir/>
          <dgm:resizeHandles val="exact"/>
        </dgm:presLayoutVars>
      </dgm:prSet>
      <dgm:spPr/>
    </dgm:pt>
    <dgm:pt modelId="{F24EE034-70B1-40EC-80E1-9C4B3A18F964}" type="pres">
      <dgm:prSet presAssocID="{B27BC6E8-7EB5-4904-89E8-04DD64D431B4}" presName="arrow" presStyleLbl="bgShp" presStyleIdx="0" presStyleCnt="1" custScaleY="110000"/>
      <dgm:spPr/>
    </dgm:pt>
    <dgm:pt modelId="{427F7FB7-C6EE-4406-A443-664D19B8ACFA}" type="pres">
      <dgm:prSet presAssocID="{B27BC6E8-7EB5-4904-89E8-04DD64D431B4}" presName="points" presStyleCnt="0"/>
      <dgm:spPr/>
    </dgm:pt>
    <dgm:pt modelId="{5ECDE53C-76B9-4C0F-97EC-A1E54ECC65A0}" type="pres">
      <dgm:prSet presAssocID="{5F6C8AEA-2F5B-404E-8D18-F969335238F8}" presName="compositeA" presStyleCnt="0"/>
      <dgm:spPr/>
    </dgm:pt>
    <dgm:pt modelId="{A561FF73-725A-4563-9064-A2FE8C4BEC0C}" type="pres">
      <dgm:prSet presAssocID="{5F6C8AEA-2F5B-404E-8D18-F969335238F8}" presName="textA" presStyleLbl="revTx" presStyleIdx="0" presStyleCnt="4">
        <dgm:presLayoutVars>
          <dgm:bulletEnabled val="1"/>
        </dgm:presLayoutVars>
      </dgm:prSet>
      <dgm:spPr/>
      <dgm:t>
        <a:bodyPr/>
        <a:lstStyle/>
        <a:p>
          <a:endParaRPr lang="en-US"/>
        </a:p>
      </dgm:t>
    </dgm:pt>
    <dgm:pt modelId="{2953C4B0-56DB-4732-B752-6EFEE5B1E80B}" type="pres">
      <dgm:prSet presAssocID="{5F6C8AEA-2F5B-404E-8D18-F969335238F8}" presName="circleA" presStyleLbl="node1" presStyleIdx="0" presStyleCnt="4"/>
      <dgm:spPr/>
    </dgm:pt>
    <dgm:pt modelId="{65D87F6B-6D65-4B66-9BCA-4D683300C00E}" type="pres">
      <dgm:prSet presAssocID="{5F6C8AEA-2F5B-404E-8D18-F969335238F8}" presName="spaceA" presStyleCnt="0"/>
      <dgm:spPr/>
    </dgm:pt>
    <dgm:pt modelId="{3D1F59B3-F386-4A2B-8806-D93FD672C314}" type="pres">
      <dgm:prSet presAssocID="{E5BFF6BA-4EA4-4BDA-85F0-2E2C15A1B7BC}" presName="space" presStyleCnt="0"/>
      <dgm:spPr/>
    </dgm:pt>
    <dgm:pt modelId="{C053359C-039D-4B5A-9DDE-034B7333723A}" type="pres">
      <dgm:prSet presAssocID="{0CE83EBC-E367-47F9-9A94-45C956201E91}" presName="compositeB" presStyleCnt="0"/>
      <dgm:spPr/>
    </dgm:pt>
    <dgm:pt modelId="{D78A957F-9242-4294-9194-3B05C1AA501F}" type="pres">
      <dgm:prSet presAssocID="{0CE83EBC-E367-47F9-9A94-45C956201E91}" presName="textB" presStyleLbl="revTx" presStyleIdx="1" presStyleCnt="4">
        <dgm:presLayoutVars>
          <dgm:bulletEnabled val="1"/>
        </dgm:presLayoutVars>
      </dgm:prSet>
      <dgm:spPr/>
      <dgm:t>
        <a:bodyPr/>
        <a:lstStyle/>
        <a:p>
          <a:endParaRPr lang="en-US"/>
        </a:p>
      </dgm:t>
    </dgm:pt>
    <dgm:pt modelId="{70A5C280-83AC-437D-84C8-4605A8282333}" type="pres">
      <dgm:prSet presAssocID="{0CE83EBC-E367-47F9-9A94-45C956201E91}" presName="circleB" presStyleLbl="node1" presStyleIdx="1" presStyleCnt="4" custLinFactX="-100000" custLinFactNeighborX="-183949" custLinFactNeighborY="-5556"/>
      <dgm:spPr/>
    </dgm:pt>
    <dgm:pt modelId="{77CFBED7-7269-4E7F-98FC-9E389947ABE2}" type="pres">
      <dgm:prSet presAssocID="{0CE83EBC-E367-47F9-9A94-45C956201E91}" presName="spaceB" presStyleCnt="0"/>
      <dgm:spPr/>
    </dgm:pt>
    <dgm:pt modelId="{039B56FA-E197-4890-933F-C8D61B67AE83}" type="pres">
      <dgm:prSet presAssocID="{8B8B0A9D-C939-4A8A-A7EF-81F2342F899B}" presName="space" presStyleCnt="0"/>
      <dgm:spPr/>
    </dgm:pt>
    <dgm:pt modelId="{D0A59F08-7981-4D71-AE81-A25562B021F4}" type="pres">
      <dgm:prSet presAssocID="{F66DA5F3-D692-4D38-A8D2-EDA7AAD315F3}" presName="compositeA" presStyleCnt="0"/>
      <dgm:spPr/>
    </dgm:pt>
    <dgm:pt modelId="{A9603324-2A73-49AE-978A-D1AA46FC16DE}" type="pres">
      <dgm:prSet presAssocID="{F66DA5F3-D692-4D38-A8D2-EDA7AAD315F3}" presName="textA" presStyleLbl="revTx" presStyleIdx="2" presStyleCnt="4">
        <dgm:presLayoutVars>
          <dgm:bulletEnabled val="1"/>
        </dgm:presLayoutVars>
      </dgm:prSet>
      <dgm:spPr/>
      <dgm:t>
        <a:bodyPr/>
        <a:lstStyle/>
        <a:p>
          <a:endParaRPr lang="en-US"/>
        </a:p>
      </dgm:t>
    </dgm:pt>
    <dgm:pt modelId="{FBCBF16F-BC41-44C9-97A5-6A4CD409B894}" type="pres">
      <dgm:prSet presAssocID="{F66DA5F3-D692-4D38-A8D2-EDA7AAD315F3}" presName="circleA" presStyleLbl="node1" presStyleIdx="2" presStyleCnt="4" custLinFactX="-59957" custLinFactNeighborX="-100000" custLinFactNeighborY="-5556">
        <dgm:style>
          <a:lnRef idx="1">
            <a:schemeClr val="accent2"/>
          </a:lnRef>
          <a:fillRef idx="2">
            <a:schemeClr val="accent2"/>
          </a:fillRef>
          <a:effectRef idx="1">
            <a:schemeClr val="accent2"/>
          </a:effectRef>
          <a:fontRef idx="minor">
            <a:schemeClr val="dk1"/>
          </a:fontRef>
        </dgm:style>
      </dgm:prSet>
      <dgm:spPr/>
    </dgm:pt>
    <dgm:pt modelId="{EF9276C6-01C5-489C-9203-F7EA6F8084DF}" type="pres">
      <dgm:prSet presAssocID="{F66DA5F3-D692-4D38-A8D2-EDA7AAD315F3}" presName="spaceA" presStyleCnt="0"/>
      <dgm:spPr/>
    </dgm:pt>
    <dgm:pt modelId="{FB2030F8-BA7F-4647-AA73-EC1B632A85EB}" type="pres">
      <dgm:prSet presAssocID="{A380063D-EF79-4660-A08B-6863C3C8B6C2}" presName="space" presStyleCnt="0"/>
      <dgm:spPr/>
    </dgm:pt>
    <dgm:pt modelId="{ED4074A1-1164-4069-8FA1-998555E44B84}" type="pres">
      <dgm:prSet presAssocID="{8F77D326-B428-4988-82D4-8D0D4933E600}" presName="compositeB" presStyleCnt="0"/>
      <dgm:spPr/>
    </dgm:pt>
    <dgm:pt modelId="{BB39625E-87A4-4776-8E99-A9BC069626EF}" type="pres">
      <dgm:prSet presAssocID="{8F77D326-B428-4988-82D4-8D0D4933E600}" presName="textB" presStyleLbl="revTx" presStyleIdx="3" presStyleCnt="4">
        <dgm:presLayoutVars>
          <dgm:bulletEnabled val="1"/>
        </dgm:presLayoutVars>
      </dgm:prSet>
      <dgm:spPr/>
      <dgm:t>
        <a:bodyPr/>
        <a:lstStyle/>
        <a:p>
          <a:endParaRPr lang="en-US"/>
        </a:p>
      </dgm:t>
    </dgm:pt>
    <dgm:pt modelId="{B15668FF-A068-4548-AF21-178B0589FC3C}" type="pres">
      <dgm:prSet presAssocID="{8F77D326-B428-4988-82D4-8D0D4933E600}" presName="circleB" presStyleLbl="node1" presStyleIdx="3" presStyleCnt="4" custLinFactX="100000" custLinFactNeighborX="159960" custLinFactNeighborY="-5556"/>
      <dgm:spPr/>
    </dgm:pt>
    <dgm:pt modelId="{04500DE9-36BC-4B57-8555-0232961D3CEA}" type="pres">
      <dgm:prSet presAssocID="{8F77D326-B428-4988-82D4-8D0D4933E600}" presName="spaceB" presStyleCnt="0"/>
      <dgm:spPr/>
    </dgm:pt>
  </dgm:ptLst>
  <dgm:cxnLst>
    <dgm:cxn modelId="{D5FB2353-D707-44E1-945A-FB317ED2F897}" type="presOf" srcId="{8F77D326-B428-4988-82D4-8D0D4933E600}" destId="{BB39625E-87A4-4776-8E99-A9BC069626EF}" srcOrd="0" destOrd="0" presId="urn:microsoft.com/office/officeart/2005/8/layout/hProcess11"/>
    <dgm:cxn modelId="{50F20F04-C90E-4A32-A5F2-A3905B51771D}" type="presOf" srcId="{5F6C8AEA-2F5B-404E-8D18-F969335238F8}" destId="{A561FF73-725A-4563-9064-A2FE8C4BEC0C}" srcOrd="0" destOrd="0" presId="urn:microsoft.com/office/officeart/2005/8/layout/hProcess11"/>
    <dgm:cxn modelId="{29D58561-9F4E-4ACE-9F49-4625E9E0E4F9}" srcId="{B27BC6E8-7EB5-4904-89E8-04DD64D431B4}" destId="{8F77D326-B428-4988-82D4-8D0D4933E600}" srcOrd="3" destOrd="0" parTransId="{2ED82301-1E2F-4579-A6DA-AAE90872F861}" sibTransId="{A97359BC-36D1-4CEC-B3C2-28957B6B8E38}"/>
    <dgm:cxn modelId="{F1B585C7-5C83-4D02-886C-DA9248126FF0}" type="presOf" srcId="{F66DA5F3-D692-4D38-A8D2-EDA7AAD315F3}" destId="{A9603324-2A73-49AE-978A-D1AA46FC16DE}" srcOrd="0" destOrd="0" presId="urn:microsoft.com/office/officeart/2005/8/layout/hProcess11"/>
    <dgm:cxn modelId="{D98EE791-A39C-4134-AB3F-192FBF862979}" srcId="{B27BC6E8-7EB5-4904-89E8-04DD64D431B4}" destId="{0CE83EBC-E367-47F9-9A94-45C956201E91}" srcOrd="1" destOrd="0" parTransId="{50BF3825-DE02-468D-8240-C6B7FD3EAED7}" sibTransId="{8B8B0A9D-C939-4A8A-A7EF-81F2342F899B}"/>
    <dgm:cxn modelId="{9BEAB52E-9FFC-4C98-95FB-ECA8280DD515}" type="presOf" srcId="{B27BC6E8-7EB5-4904-89E8-04DD64D431B4}" destId="{FB95FFCA-DC91-4957-AE2F-DEE22A1EF71F}" srcOrd="0" destOrd="0" presId="urn:microsoft.com/office/officeart/2005/8/layout/hProcess11"/>
    <dgm:cxn modelId="{9000382B-4BE8-4D22-AB67-EB96716DCF7D}" srcId="{B27BC6E8-7EB5-4904-89E8-04DD64D431B4}" destId="{F66DA5F3-D692-4D38-A8D2-EDA7AAD315F3}" srcOrd="2" destOrd="0" parTransId="{39F6C049-BBCC-4025-BEA6-040C6CBD784B}" sibTransId="{A380063D-EF79-4660-A08B-6863C3C8B6C2}"/>
    <dgm:cxn modelId="{B1BA6358-50B3-4184-9DA7-EEAB777705B0}" srcId="{B27BC6E8-7EB5-4904-89E8-04DD64D431B4}" destId="{5F6C8AEA-2F5B-404E-8D18-F969335238F8}" srcOrd="0" destOrd="0" parTransId="{8FA5D037-12C3-4F02-AC54-96E2769D5E87}" sibTransId="{E5BFF6BA-4EA4-4BDA-85F0-2E2C15A1B7BC}"/>
    <dgm:cxn modelId="{86088360-8D58-4044-A61A-ACD80E45DB0B}" type="presOf" srcId="{0CE83EBC-E367-47F9-9A94-45C956201E91}" destId="{D78A957F-9242-4294-9194-3B05C1AA501F}" srcOrd="0" destOrd="0" presId="urn:microsoft.com/office/officeart/2005/8/layout/hProcess11"/>
    <dgm:cxn modelId="{0019E8D2-1DB2-445B-B241-756A93C5239D}" type="presParOf" srcId="{FB95FFCA-DC91-4957-AE2F-DEE22A1EF71F}" destId="{F24EE034-70B1-40EC-80E1-9C4B3A18F964}" srcOrd="0" destOrd="0" presId="urn:microsoft.com/office/officeart/2005/8/layout/hProcess11"/>
    <dgm:cxn modelId="{2144F4C3-9195-4CE2-A2A1-91E6ABA93CA0}" type="presParOf" srcId="{FB95FFCA-DC91-4957-AE2F-DEE22A1EF71F}" destId="{427F7FB7-C6EE-4406-A443-664D19B8ACFA}" srcOrd="1" destOrd="0" presId="urn:microsoft.com/office/officeart/2005/8/layout/hProcess11"/>
    <dgm:cxn modelId="{9FFF211A-DD21-4B61-A4E5-98115B22B759}" type="presParOf" srcId="{427F7FB7-C6EE-4406-A443-664D19B8ACFA}" destId="{5ECDE53C-76B9-4C0F-97EC-A1E54ECC65A0}" srcOrd="0" destOrd="0" presId="urn:microsoft.com/office/officeart/2005/8/layout/hProcess11"/>
    <dgm:cxn modelId="{09191674-AC0F-4ED7-8A8C-204BAE9ECC6A}" type="presParOf" srcId="{5ECDE53C-76B9-4C0F-97EC-A1E54ECC65A0}" destId="{A561FF73-725A-4563-9064-A2FE8C4BEC0C}" srcOrd="0" destOrd="0" presId="urn:microsoft.com/office/officeart/2005/8/layout/hProcess11"/>
    <dgm:cxn modelId="{028EC3E4-C733-4FDE-9ECD-273CAEA8EA9B}" type="presParOf" srcId="{5ECDE53C-76B9-4C0F-97EC-A1E54ECC65A0}" destId="{2953C4B0-56DB-4732-B752-6EFEE5B1E80B}" srcOrd="1" destOrd="0" presId="urn:microsoft.com/office/officeart/2005/8/layout/hProcess11"/>
    <dgm:cxn modelId="{18149B11-212B-4C4D-AD32-8EC43005E72E}" type="presParOf" srcId="{5ECDE53C-76B9-4C0F-97EC-A1E54ECC65A0}" destId="{65D87F6B-6D65-4B66-9BCA-4D683300C00E}" srcOrd="2" destOrd="0" presId="urn:microsoft.com/office/officeart/2005/8/layout/hProcess11"/>
    <dgm:cxn modelId="{C1397B98-9309-4EF3-9ED9-B50D625AF2E3}" type="presParOf" srcId="{427F7FB7-C6EE-4406-A443-664D19B8ACFA}" destId="{3D1F59B3-F386-4A2B-8806-D93FD672C314}" srcOrd="1" destOrd="0" presId="urn:microsoft.com/office/officeart/2005/8/layout/hProcess11"/>
    <dgm:cxn modelId="{1956D2A6-8CA2-4104-A40C-F78ED4A77125}" type="presParOf" srcId="{427F7FB7-C6EE-4406-A443-664D19B8ACFA}" destId="{C053359C-039D-4B5A-9DDE-034B7333723A}" srcOrd="2" destOrd="0" presId="urn:microsoft.com/office/officeart/2005/8/layout/hProcess11"/>
    <dgm:cxn modelId="{88ADE5E8-BF3A-4B58-898B-B455311D0339}" type="presParOf" srcId="{C053359C-039D-4B5A-9DDE-034B7333723A}" destId="{D78A957F-9242-4294-9194-3B05C1AA501F}" srcOrd="0" destOrd="0" presId="urn:microsoft.com/office/officeart/2005/8/layout/hProcess11"/>
    <dgm:cxn modelId="{1AE0D8A7-83F0-4DFF-86F5-FCA658D696BE}" type="presParOf" srcId="{C053359C-039D-4B5A-9DDE-034B7333723A}" destId="{70A5C280-83AC-437D-84C8-4605A8282333}" srcOrd="1" destOrd="0" presId="urn:microsoft.com/office/officeart/2005/8/layout/hProcess11"/>
    <dgm:cxn modelId="{A4F23BB5-61C8-4BAD-B0D1-CD3D84A51411}" type="presParOf" srcId="{C053359C-039D-4B5A-9DDE-034B7333723A}" destId="{77CFBED7-7269-4E7F-98FC-9E389947ABE2}" srcOrd="2" destOrd="0" presId="urn:microsoft.com/office/officeart/2005/8/layout/hProcess11"/>
    <dgm:cxn modelId="{1C23AC00-F5AD-4F5A-A422-E3B1B14725AD}" type="presParOf" srcId="{427F7FB7-C6EE-4406-A443-664D19B8ACFA}" destId="{039B56FA-E197-4890-933F-C8D61B67AE83}" srcOrd="3" destOrd="0" presId="urn:microsoft.com/office/officeart/2005/8/layout/hProcess11"/>
    <dgm:cxn modelId="{6217969B-1C19-466A-9A0C-71984FD41992}" type="presParOf" srcId="{427F7FB7-C6EE-4406-A443-664D19B8ACFA}" destId="{D0A59F08-7981-4D71-AE81-A25562B021F4}" srcOrd="4" destOrd="0" presId="urn:microsoft.com/office/officeart/2005/8/layout/hProcess11"/>
    <dgm:cxn modelId="{D051C7FC-EC54-4293-BF8A-29EDDA4CF7A5}" type="presParOf" srcId="{D0A59F08-7981-4D71-AE81-A25562B021F4}" destId="{A9603324-2A73-49AE-978A-D1AA46FC16DE}" srcOrd="0" destOrd="0" presId="urn:microsoft.com/office/officeart/2005/8/layout/hProcess11"/>
    <dgm:cxn modelId="{882EB0AD-2B09-4935-B633-1B41D2FF1905}" type="presParOf" srcId="{D0A59F08-7981-4D71-AE81-A25562B021F4}" destId="{FBCBF16F-BC41-44C9-97A5-6A4CD409B894}" srcOrd="1" destOrd="0" presId="urn:microsoft.com/office/officeart/2005/8/layout/hProcess11"/>
    <dgm:cxn modelId="{997C2219-0898-4F6A-B412-63AE05729D72}" type="presParOf" srcId="{D0A59F08-7981-4D71-AE81-A25562B021F4}" destId="{EF9276C6-01C5-489C-9203-F7EA6F8084DF}" srcOrd="2" destOrd="0" presId="urn:microsoft.com/office/officeart/2005/8/layout/hProcess11"/>
    <dgm:cxn modelId="{0E53F7DD-0E8A-4547-96F1-9E19831ED7E1}" type="presParOf" srcId="{427F7FB7-C6EE-4406-A443-664D19B8ACFA}" destId="{FB2030F8-BA7F-4647-AA73-EC1B632A85EB}" srcOrd="5" destOrd="0" presId="urn:microsoft.com/office/officeart/2005/8/layout/hProcess11"/>
    <dgm:cxn modelId="{7C365EEA-1F25-4A24-A278-6A1AC7050167}" type="presParOf" srcId="{427F7FB7-C6EE-4406-A443-664D19B8ACFA}" destId="{ED4074A1-1164-4069-8FA1-998555E44B84}" srcOrd="6" destOrd="0" presId="urn:microsoft.com/office/officeart/2005/8/layout/hProcess11"/>
    <dgm:cxn modelId="{5CDB8FE2-37C9-4313-84F0-388E5E1F6673}" type="presParOf" srcId="{ED4074A1-1164-4069-8FA1-998555E44B84}" destId="{BB39625E-87A4-4776-8E99-A9BC069626EF}" srcOrd="0" destOrd="0" presId="urn:microsoft.com/office/officeart/2005/8/layout/hProcess11"/>
    <dgm:cxn modelId="{E24690E2-132C-4948-AB5B-D81A310F2120}" type="presParOf" srcId="{ED4074A1-1164-4069-8FA1-998555E44B84}" destId="{B15668FF-A068-4548-AF21-178B0589FC3C}" srcOrd="1" destOrd="0" presId="urn:microsoft.com/office/officeart/2005/8/layout/hProcess11"/>
    <dgm:cxn modelId="{D796FDA4-E35E-4F1D-B5FF-D95601A8C805}" type="presParOf" srcId="{ED4074A1-1164-4069-8FA1-998555E44B84}" destId="{04500DE9-36BC-4B57-8555-0232961D3CEA}" srcOrd="2" destOrd="0" presId="urn:microsoft.com/office/officeart/2005/8/layout/hProcess1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EA0C-CFD6-4A4B-8307-DF8A8CA2BEB6}">
      <dsp:nvSpPr>
        <dsp:cNvPr id="0" name=""/>
        <dsp:cNvSpPr/>
      </dsp:nvSpPr>
      <dsp:spPr>
        <a:xfrm>
          <a:off x="5131816" y="244597"/>
          <a:ext cx="3035582" cy="3987784"/>
        </a:xfrm>
        <a:prstGeom prst="roundRect">
          <a:avLst>
            <a:gd name="adj" fmla="val 10000"/>
          </a:avLst>
        </a:prstGeom>
        <a:solidFill>
          <a:schemeClr val="accent1">
            <a:tint val="40000"/>
            <a:hueOff val="0"/>
            <a:satOff val="0"/>
            <a:lumOff val="0"/>
            <a:alphaOff val="0"/>
          </a:schemeClr>
        </a:solidFill>
        <a:ln>
          <a:noFill/>
        </a:ln>
        <a:effectLst>
          <a:outerShdw blurRad="50800" dist="38100" dir="2700000" sx="103000" sy="103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Isolated Variations</a:t>
          </a:r>
          <a:endParaRPr lang="en-US" sz="1900" kern="1200" dirty="0"/>
        </a:p>
      </dsp:txBody>
      <dsp:txXfrm>
        <a:off x="5131816" y="244597"/>
        <a:ext cx="3035582" cy="1037701"/>
      </dsp:txXfrm>
    </dsp:sp>
    <dsp:sp modelId="{01520A01-2641-47CD-B8B5-BC128A9770CB}">
      <dsp:nvSpPr>
        <dsp:cNvPr id="0" name=""/>
        <dsp:cNvSpPr/>
      </dsp:nvSpPr>
      <dsp:spPr>
        <a:xfrm>
          <a:off x="2280594" y="244597"/>
          <a:ext cx="2662882" cy="3987784"/>
        </a:xfrm>
        <a:prstGeom prst="roundRect">
          <a:avLst>
            <a:gd name="adj" fmla="val 10000"/>
          </a:avLst>
        </a:prstGeom>
        <a:solidFill>
          <a:schemeClr val="accent1">
            <a:tint val="40000"/>
            <a:hueOff val="0"/>
            <a:satOff val="0"/>
            <a:lumOff val="0"/>
            <a:alphaOff val="0"/>
          </a:schemeClr>
        </a:solidFill>
        <a:ln>
          <a:noFill/>
        </a:ln>
        <a:effectLst>
          <a:outerShdw blurRad="50800" dist="38100" dir="2700000" sx="103000" sy="103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Configurations</a:t>
          </a:r>
          <a:endParaRPr lang="en-US" sz="2000" kern="1200" dirty="0"/>
        </a:p>
      </dsp:txBody>
      <dsp:txXfrm>
        <a:off x="2280594" y="244597"/>
        <a:ext cx="2662882" cy="1037701"/>
      </dsp:txXfrm>
    </dsp:sp>
    <dsp:sp modelId="{78CE4300-B4B1-42D3-8DE4-8B69E34E6E70}">
      <dsp:nvSpPr>
        <dsp:cNvPr id="0" name=""/>
        <dsp:cNvSpPr/>
      </dsp:nvSpPr>
      <dsp:spPr>
        <a:xfrm>
          <a:off x="519400" y="244597"/>
          <a:ext cx="1572852" cy="3987784"/>
        </a:xfrm>
        <a:prstGeom prst="roundRect">
          <a:avLst>
            <a:gd name="adj" fmla="val 10000"/>
          </a:avLst>
        </a:prstGeom>
        <a:solidFill>
          <a:schemeClr val="accent1">
            <a:tint val="40000"/>
            <a:hueOff val="0"/>
            <a:satOff val="0"/>
            <a:lumOff val="0"/>
            <a:alphaOff val="0"/>
          </a:schemeClr>
        </a:solidFill>
        <a:ln>
          <a:noFill/>
        </a:ln>
        <a:effectLst>
          <a:outerShdw blurRad="50800" dist="38100" dir="2700000" sx="103000" sy="103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A/C Category</a:t>
          </a:r>
          <a:endParaRPr lang="en-US" sz="2100" kern="1200" dirty="0"/>
        </a:p>
      </dsp:txBody>
      <dsp:txXfrm>
        <a:off x="519400" y="244597"/>
        <a:ext cx="1572852" cy="1037701"/>
      </dsp:txXfrm>
    </dsp:sp>
    <dsp:sp modelId="{13A2A2A7-9C1D-409D-9F15-9DAA1286BC53}">
      <dsp:nvSpPr>
        <dsp:cNvPr id="0" name=""/>
        <dsp:cNvSpPr/>
      </dsp:nvSpPr>
      <dsp:spPr>
        <a:xfrm>
          <a:off x="613571" y="2059125"/>
          <a:ext cx="1310710" cy="9625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SST</a:t>
          </a:r>
        </a:p>
        <a:p>
          <a:pPr lvl="0" algn="ctr" defTabSz="800100">
            <a:lnSpc>
              <a:spcPct val="90000"/>
            </a:lnSpc>
            <a:spcBef>
              <a:spcPct val="0"/>
            </a:spcBef>
            <a:spcAft>
              <a:spcPct val="35000"/>
            </a:spcAft>
          </a:pPr>
          <a:endParaRPr lang="en-US" sz="1800" kern="1200" dirty="0"/>
        </a:p>
      </dsp:txBody>
      <dsp:txXfrm>
        <a:off x="641763" y="2087317"/>
        <a:ext cx="1254326" cy="906173"/>
      </dsp:txXfrm>
    </dsp:sp>
    <dsp:sp modelId="{3906EBF6-9F28-468A-9482-6B1E8C004396}">
      <dsp:nvSpPr>
        <dsp:cNvPr id="0" name=""/>
        <dsp:cNvSpPr/>
      </dsp:nvSpPr>
      <dsp:spPr>
        <a:xfrm rot="18087389">
          <a:off x="1751713" y="2223318"/>
          <a:ext cx="721818" cy="18435"/>
        </a:xfrm>
        <a:custGeom>
          <a:avLst/>
          <a:gdLst/>
          <a:ahLst/>
          <a:cxnLst/>
          <a:rect l="0" t="0" r="0" b="0"/>
          <a:pathLst>
            <a:path>
              <a:moveTo>
                <a:pt x="0" y="9217"/>
              </a:moveTo>
              <a:lnTo>
                <a:pt x="721818"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94576" y="2214490"/>
        <a:ext cx="36090" cy="36090"/>
      </dsp:txXfrm>
    </dsp:sp>
    <dsp:sp modelId="{CA35FB51-9E7C-4272-A980-B59FC78FD056}">
      <dsp:nvSpPr>
        <dsp:cNvPr id="0" name=""/>
        <dsp:cNvSpPr/>
      </dsp:nvSpPr>
      <dsp:spPr>
        <a:xfrm>
          <a:off x="2300963" y="1368750"/>
          <a:ext cx="2460935" cy="11118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Rigid Body Dynamics (CHR Level 1)</a:t>
          </a:r>
          <a:endParaRPr lang="en-US" sz="1800" kern="1200" dirty="0"/>
        </a:p>
      </dsp:txBody>
      <dsp:txXfrm>
        <a:off x="2333527" y="1401314"/>
        <a:ext cx="2395807" cy="1046703"/>
      </dsp:txXfrm>
    </dsp:sp>
    <dsp:sp modelId="{7CFD5E5D-FD5D-45A0-AFE0-542976640E14}">
      <dsp:nvSpPr>
        <dsp:cNvPr id="0" name=""/>
        <dsp:cNvSpPr/>
      </dsp:nvSpPr>
      <dsp:spPr>
        <a:xfrm rot="20702746">
          <a:off x="4744132" y="1780079"/>
          <a:ext cx="1049185" cy="18435"/>
        </a:xfrm>
        <a:custGeom>
          <a:avLst/>
          <a:gdLst/>
          <a:ahLst/>
          <a:cxnLst/>
          <a:rect l="0" t="0" r="0" b="0"/>
          <a:pathLst>
            <a:path>
              <a:moveTo>
                <a:pt x="0" y="9217"/>
              </a:moveTo>
              <a:lnTo>
                <a:pt x="1049185" y="921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2495" y="1763067"/>
        <a:ext cx="52459" cy="52459"/>
      </dsp:txXfrm>
    </dsp:sp>
    <dsp:sp modelId="{042FD0EE-5954-4E66-9681-9926CA2EA68C}">
      <dsp:nvSpPr>
        <dsp:cNvPr id="0" name=""/>
        <dsp:cNvSpPr/>
      </dsp:nvSpPr>
      <dsp:spPr>
        <a:xfrm>
          <a:off x="5775551" y="1319499"/>
          <a:ext cx="2911248" cy="668854"/>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5795141" y="1339089"/>
        <a:ext cx="2872068" cy="629674"/>
      </dsp:txXfrm>
    </dsp:sp>
    <dsp:sp modelId="{FA27A6FB-BEE6-4090-A55E-2F992BD7A023}">
      <dsp:nvSpPr>
        <dsp:cNvPr id="0" name=""/>
        <dsp:cNvSpPr/>
      </dsp:nvSpPr>
      <dsp:spPr>
        <a:xfrm rot="782264">
          <a:off x="4740773" y="2100319"/>
          <a:ext cx="1638977" cy="18435"/>
        </a:xfrm>
        <a:custGeom>
          <a:avLst/>
          <a:gdLst/>
          <a:ahLst/>
          <a:cxnLst/>
          <a:rect l="0" t="0" r="0" b="0"/>
          <a:pathLst>
            <a:path>
              <a:moveTo>
                <a:pt x="0" y="9217"/>
              </a:moveTo>
              <a:lnTo>
                <a:pt x="1638977" y="921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9287" y="2068563"/>
        <a:ext cx="81948" cy="81948"/>
      </dsp:txXfrm>
    </dsp:sp>
    <dsp:sp modelId="{FA030D27-2C70-4343-B882-AC86F57ED6E5}">
      <dsp:nvSpPr>
        <dsp:cNvPr id="0" name=""/>
        <dsp:cNvSpPr/>
      </dsp:nvSpPr>
      <dsp:spPr>
        <a:xfrm>
          <a:off x="6358625" y="2058982"/>
          <a:ext cx="2328174" cy="470851"/>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6372416" y="2072773"/>
        <a:ext cx="2300592" cy="443269"/>
      </dsp:txXfrm>
    </dsp:sp>
    <dsp:sp modelId="{DFEF7718-EF8F-4E57-BF27-6545C20A61E0}">
      <dsp:nvSpPr>
        <dsp:cNvPr id="0" name=""/>
        <dsp:cNvSpPr/>
      </dsp:nvSpPr>
      <dsp:spPr>
        <a:xfrm rot="4084987">
          <a:off x="1608040" y="2999300"/>
          <a:ext cx="1009163" cy="18435"/>
        </a:xfrm>
        <a:custGeom>
          <a:avLst/>
          <a:gdLst/>
          <a:ahLst/>
          <a:cxnLst/>
          <a:rect l="0" t="0" r="0" b="0"/>
          <a:pathLst>
            <a:path>
              <a:moveTo>
                <a:pt x="0" y="9217"/>
              </a:moveTo>
              <a:lnTo>
                <a:pt x="1009163"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7393" y="2983289"/>
        <a:ext cx="50458" cy="50458"/>
      </dsp:txXfrm>
    </dsp:sp>
    <dsp:sp modelId="{950C3A32-7162-41A0-9EB4-2D8AFFAD9C5B}">
      <dsp:nvSpPr>
        <dsp:cNvPr id="0" name=""/>
        <dsp:cNvSpPr/>
      </dsp:nvSpPr>
      <dsp:spPr>
        <a:xfrm>
          <a:off x="2300963" y="3241206"/>
          <a:ext cx="2412663" cy="4708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DASE Characteristics</a:t>
          </a:r>
          <a:endParaRPr lang="en-US" sz="1800" kern="1200" dirty="0"/>
        </a:p>
      </dsp:txBody>
      <dsp:txXfrm>
        <a:off x="2314754" y="3254997"/>
        <a:ext cx="2385081" cy="443269"/>
      </dsp:txXfrm>
    </dsp:sp>
    <dsp:sp modelId="{43295158-4E23-4E2A-B2FC-F078EF271358}">
      <dsp:nvSpPr>
        <dsp:cNvPr id="0" name=""/>
        <dsp:cNvSpPr/>
      </dsp:nvSpPr>
      <dsp:spPr>
        <a:xfrm rot="19328412">
          <a:off x="4620774" y="3196675"/>
          <a:ext cx="882274" cy="18435"/>
        </a:xfrm>
        <a:custGeom>
          <a:avLst/>
          <a:gdLst/>
          <a:ahLst/>
          <a:cxnLst/>
          <a:rect l="0" t="0" r="0" b="0"/>
          <a:pathLst>
            <a:path>
              <a:moveTo>
                <a:pt x="0" y="9217"/>
              </a:moveTo>
              <a:lnTo>
                <a:pt x="882274"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9854" y="3183835"/>
        <a:ext cx="44113" cy="44113"/>
      </dsp:txXfrm>
    </dsp:sp>
    <dsp:sp modelId="{50F6F414-2A3B-45E7-8916-01F2BD681C51}">
      <dsp:nvSpPr>
        <dsp:cNvPr id="0" name=""/>
        <dsp:cNvSpPr/>
      </dsp:nvSpPr>
      <dsp:spPr>
        <a:xfrm>
          <a:off x="5410195" y="2600461"/>
          <a:ext cx="1310710" cy="6693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Modal Frequency</a:t>
          </a:r>
          <a:endParaRPr lang="en-US" sz="1800" kern="1200" dirty="0"/>
        </a:p>
      </dsp:txBody>
      <dsp:txXfrm>
        <a:off x="5429801" y="2620067"/>
        <a:ext cx="1271498" cy="630169"/>
      </dsp:txXfrm>
    </dsp:sp>
    <dsp:sp modelId="{3DE8C710-8998-4843-8FFA-5850F6FEC409}">
      <dsp:nvSpPr>
        <dsp:cNvPr id="0" name=""/>
        <dsp:cNvSpPr/>
      </dsp:nvSpPr>
      <dsp:spPr>
        <a:xfrm rot="486622">
          <a:off x="4710108" y="3517047"/>
          <a:ext cx="703606" cy="18435"/>
        </a:xfrm>
        <a:custGeom>
          <a:avLst/>
          <a:gdLst/>
          <a:ahLst/>
          <a:cxnLst/>
          <a:rect l="0" t="0" r="0" b="0"/>
          <a:pathLst>
            <a:path>
              <a:moveTo>
                <a:pt x="0" y="9217"/>
              </a:moveTo>
              <a:lnTo>
                <a:pt x="703606"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44321" y="3508674"/>
        <a:ext cx="35180" cy="35180"/>
      </dsp:txXfrm>
    </dsp:sp>
    <dsp:sp modelId="{4D6E6F13-DB99-47CA-893B-7F6931E4C07C}">
      <dsp:nvSpPr>
        <dsp:cNvPr id="0" name=""/>
        <dsp:cNvSpPr/>
      </dsp:nvSpPr>
      <dsp:spPr>
        <a:xfrm>
          <a:off x="5410195" y="3340471"/>
          <a:ext cx="1310710" cy="4708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Stiffness</a:t>
          </a:r>
          <a:endParaRPr lang="en-US" sz="1800" kern="1200" dirty="0"/>
        </a:p>
      </dsp:txBody>
      <dsp:txXfrm>
        <a:off x="5423986" y="3354262"/>
        <a:ext cx="1283128" cy="443269"/>
      </dsp:txXfrm>
    </dsp:sp>
    <dsp:sp modelId="{B4D91ED4-0B3A-4625-A32D-CEF33256E7C8}">
      <dsp:nvSpPr>
        <dsp:cNvPr id="0" name=""/>
        <dsp:cNvSpPr/>
      </dsp:nvSpPr>
      <dsp:spPr>
        <a:xfrm rot="683005">
          <a:off x="4692876" y="3675611"/>
          <a:ext cx="2109670" cy="18435"/>
        </a:xfrm>
        <a:custGeom>
          <a:avLst/>
          <a:gdLst/>
          <a:ahLst/>
          <a:cxnLst/>
          <a:rect l="0" t="0" r="0" b="0"/>
          <a:pathLst>
            <a:path>
              <a:moveTo>
                <a:pt x="0" y="9217"/>
              </a:moveTo>
              <a:lnTo>
                <a:pt x="2109670" y="921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694970" y="3632087"/>
        <a:ext cx="105483" cy="105483"/>
      </dsp:txXfrm>
    </dsp:sp>
    <dsp:sp modelId="{CCF813FA-1DAD-48D5-93C9-02236F20DC3B}">
      <dsp:nvSpPr>
        <dsp:cNvPr id="0" name=""/>
        <dsp:cNvSpPr/>
      </dsp:nvSpPr>
      <dsp:spPr>
        <a:xfrm>
          <a:off x="6781796" y="3657599"/>
          <a:ext cx="1310710" cy="470851"/>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a:off x="6795587" y="3671390"/>
        <a:ext cx="1283128" cy="443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EA0C-CFD6-4A4B-8307-DF8A8CA2BEB6}">
      <dsp:nvSpPr>
        <dsp:cNvPr id="0" name=""/>
        <dsp:cNvSpPr/>
      </dsp:nvSpPr>
      <dsp:spPr>
        <a:xfrm>
          <a:off x="5131816" y="244597"/>
          <a:ext cx="3035582" cy="3987784"/>
        </a:xfrm>
        <a:prstGeom prst="roundRect">
          <a:avLst>
            <a:gd name="adj" fmla="val 10000"/>
          </a:avLst>
        </a:prstGeom>
        <a:solidFill>
          <a:schemeClr val="accent1">
            <a:tint val="40000"/>
            <a:hueOff val="0"/>
            <a:satOff val="0"/>
            <a:lumOff val="0"/>
            <a:alphaOff val="0"/>
          </a:schemeClr>
        </a:solidFill>
        <a:ln>
          <a:noFill/>
        </a:ln>
        <a:effectLst>
          <a:outerShdw blurRad="50800" dist="38100" dir="2700000" sx="103000" sy="103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Isolated Variations</a:t>
          </a:r>
          <a:endParaRPr lang="en-US" sz="2200" kern="1200" dirty="0"/>
        </a:p>
      </dsp:txBody>
      <dsp:txXfrm>
        <a:off x="5131816" y="244597"/>
        <a:ext cx="3035582" cy="1037701"/>
      </dsp:txXfrm>
    </dsp:sp>
    <dsp:sp modelId="{01520A01-2641-47CD-B8B5-BC128A9770CB}">
      <dsp:nvSpPr>
        <dsp:cNvPr id="0" name=""/>
        <dsp:cNvSpPr/>
      </dsp:nvSpPr>
      <dsp:spPr>
        <a:xfrm>
          <a:off x="2280594" y="244597"/>
          <a:ext cx="2662882" cy="3987784"/>
        </a:xfrm>
        <a:prstGeom prst="roundRect">
          <a:avLst>
            <a:gd name="adj" fmla="val 10000"/>
          </a:avLst>
        </a:prstGeom>
        <a:solidFill>
          <a:schemeClr val="accent1">
            <a:tint val="40000"/>
            <a:hueOff val="0"/>
            <a:satOff val="0"/>
            <a:lumOff val="0"/>
            <a:alphaOff val="0"/>
          </a:schemeClr>
        </a:solidFill>
        <a:ln>
          <a:noFill/>
        </a:ln>
        <a:effectLst>
          <a:outerShdw blurRad="50800" dist="38100" dir="2700000" sx="103000" sy="103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Configurations</a:t>
          </a:r>
          <a:endParaRPr lang="en-US" sz="2100" kern="1200" dirty="0"/>
        </a:p>
      </dsp:txBody>
      <dsp:txXfrm>
        <a:off x="2280594" y="244597"/>
        <a:ext cx="2662882" cy="1037701"/>
      </dsp:txXfrm>
    </dsp:sp>
    <dsp:sp modelId="{78CE4300-B4B1-42D3-8DE4-8B69E34E6E70}">
      <dsp:nvSpPr>
        <dsp:cNvPr id="0" name=""/>
        <dsp:cNvSpPr/>
      </dsp:nvSpPr>
      <dsp:spPr>
        <a:xfrm>
          <a:off x="519400" y="244597"/>
          <a:ext cx="1572852" cy="3987784"/>
        </a:xfrm>
        <a:prstGeom prst="roundRect">
          <a:avLst>
            <a:gd name="adj" fmla="val 10000"/>
          </a:avLst>
        </a:prstGeom>
        <a:solidFill>
          <a:schemeClr val="accent1">
            <a:tint val="40000"/>
            <a:hueOff val="0"/>
            <a:satOff val="0"/>
            <a:lumOff val="0"/>
            <a:alphaOff val="0"/>
          </a:schemeClr>
        </a:solidFill>
        <a:ln>
          <a:noFill/>
        </a:ln>
        <a:effectLst>
          <a:outerShdw blurRad="50800" dist="38100" dir="2700000" sx="103000" sy="103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A/C Category</a:t>
          </a:r>
          <a:endParaRPr lang="en-US" sz="2200" kern="1200" dirty="0"/>
        </a:p>
      </dsp:txBody>
      <dsp:txXfrm>
        <a:off x="519400" y="244597"/>
        <a:ext cx="1572852" cy="1037701"/>
      </dsp:txXfrm>
    </dsp:sp>
    <dsp:sp modelId="{13A2A2A7-9C1D-409D-9F15-9DAA1286BC53}">
      <dsp:nvSpPr>
        <dsp:cNvPr id="0" name=""/>
        <dsp:cNvSpPr/>
      </dsp:nvSpPr>
      <dsp:spPr>
        <a:xfrm>
          <a:off x="613571" y="2059125"/>
          <a:ext cx="1310710" cy="9625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SST</a:t>
          </a:r>
        </a:p>
        <a:p>
          <a:pPr lvl="0" algn="ctr" defTabSz="800100">
            <a:lnSpc>
              <a:spcPct val="90000"/>
            </a:lnSpc>
            <a:spcBef>
              <a:spcPct val="0"/>
            </a:spcBef>
            <a:spcAft>
              <a:spcPct val="35000"/>
            </a:spcAft>
          </a:pPr>
          <a:r>
            <a:rPr lang="en-US" sz="1800" kern="1200" dirty="0" smtClean="0">
              <a:solidFill>
                <a:srgbClr val="FF0000"/>
              </a:solidFill>
            </a:rPr>
            <a:t>SSBJ</a:t>
          </a:r>
          <a:endParaRPr lang="en-US" sz="1800" kern="1200" dirty="0">
            <a:solidFill>
              <a:srgbClr val="FF0000"/>
            </a:solidFill>
          </a:endParaRPr>
        </a:p>
      </dsp:txBody>
      <dsp:txXfrm>
        <a:off x="641763" y="2087317"/>
        <a:ext cx="1254326" cy="906173"/>
      </dsp:txXfrm>
    </dsp:sp>
    <dsp:sp modelId="{3906EBF6-9F28-468A-9482-6B1E8C004396}">
      <dsp:nvSpPr>
        <dsp:cNvPr id="0" name=""/>
        <dsp:cNvSpPr/>
      </dsp:nvSpPr>
      <dsp:spPr>
        <a:xfrm rot="18087389">
          <a:off x="1751713" y="2223318"/>
          <a:ext cx="721818" cy="18435"/>
        </a:xfrm>
        <a:custGeom>
          <a:avLst/>
          <a:gdLst/>
          <a:ahLst/>
          <a:cxnLst/>
          <a:rect l="0" t="0" r="0" b="0"/>
          <a:pathLst>
            <a:path>
              <a:moveTo>
                <a:pt x="0" y="9217"/>
              </a:moveTo>
              <a:lnTo>
                <a:pt x="721818"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94576" y="2214490"/>
        <a:ext cx="36090" cy="36090"/>
      </dsp:txXfrm>
    </dsp:sp>
    <dsp:sp modelId="{CA35FB51-9E7C-4272-A980-B59FC78FD056}">
      <dsp:nvSpPr>
        <dsp:cNvPr id="0" name=""/>
        <dsp:cNvSpPr/>
      </dsp:nvSpPr>
      <dsp:spPr>
        <a:xfrm>
          <a:off x="2300963" y="1368750"/>
          <a:ext cx="2460935" cy="11118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Rigid Body Dynamics (CHR Level 1)</a:t>
          </a:r>
          <a:endParaRPr lang="en-US" sz="1800" kern="1200" dirty="0"/>
        </a:p>
      </dsp:txBody>
      <dsp:txXfrm>
        <a:off x="2333527" y="1401314"/>
        <a:ext cx="2395807" cy="1046703"/>
      </dsp:txXfrm>
    </dsp:sp>
    <dsp:sp modelId="{7CFD5E5D-FD5D-45A0-AFE0-542976640E14}">
      <dsp:nvSpPr>
        <dsp:cNvPr id="0" name=""/>
        <dsp:cNvSpPr/>
      </dsp:nvSpPr>
      <dsp:spPr>
        <a:xfrm rot="19835278">
          <a:off x="4726369" y="1780079"/>
          <a:ext cx="551307" cy="18435"/>
        </a:xfrm>
        <a:custGeom>
          <a:avLst/>
          <a:gdLst/>
          <a:ahLst/>
          <a:cxnLst/>
          <a:rect l="0" t="0" r="0" b="0"/>
          <a:pathLst>
            <a:path>
              <a:moveTo>
                <a:pt x="0" y="9217"/>
              </a:moveTo>
              <a:lnTo>
                <a:pt x="551307"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88241" y="1775514"/>
        <a:ext cx="27565" cy="27565"/>
      </dsp:txXfrm>
    </dsp:sp>
    <dsp:sp modelId="{042FD0EE-5954-4E66-9681-9926CA2EA68C}">
      <dsp:nvSpPr>
        <dsp:cNvPr id="0" name=""/>
        <dsp:cNvSpPr/>
      </dsp:nvSpPr>
      <dsp:spPr>
        <a:xfrm>
          <a:off x="5242148" y="1319499"/>
          <a:ext cx="2911248" cy="66885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Aircraft Geometries &amp; Inertias</a:t>
          </a:r>
          <a:endParaRPr lang="en-US" sz="1800" kern="1200" dirty="0"/>
        </a:p>
      </dsp:txBody>
      <dsp:txXfrm>
        <a:off x="5261738" y="1339089"/>
        <a:ext cx="2872068" cy="629674"/>
      </dsp:txXfrm>
    </dsp:sp>
    <dsp:sp modelId="{FA27A6FB-BEE6-4090-A55E-2F992BD7A023}">
      <dsp:nvSpPr>
        <dsp:cNvPr id="0" name=""/>
        <dsp:cNvSpPr/>
      </dsp:nvSpPr>
      <dsp:spPr>
        <a:xfrm rot="2202480">
          <a:off x="4700565" y="2100319"/>
          <a:ext cx="618568" cy="18435"/>
        </a:xfrm>
        <a:custGeom>
          <a:avLst/>
          <a:gdLst/>
          <a:ahLst/>
          <a:cxnLst/>
          <a:rect l="0" t="0" r="0" b="0"/>
          <a:pathLst>
            <a:path>
              <a:moveTo>
                <a:pt x="0" y="9217"/>
              </a:moveTo>
              <a:lnTo>
                <a:pt x="618568"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4385" y="2094073"/>
        <a:ext cx="30928" cy="30928"/>
      </dsp:txXfrm>
    </dsp:sp>
    <dsp:sp modelId="{FA030D27-2C70-4343-B882-AC86F57ED6E5}">
      <dsp:nvSpPr>
        <dsp:cNvPr id="0" name=""/>
        <dsp:cNvSpPr/>
      </dsp:nvSpPr>
      <dsp:spPr>
        <a:xfrm>
          <a:off x="5257800" y="2058982"/>
          <a:ext cx="2328174" cy="47085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A/C Dynamic Stability</a:t>
          </a:r>
          <a:endParaRPr lang="en-US" sz="1800" kern="1200" dirty="0"/>
        </a:p>
      </dsp:txBody>
      <dsp:txXfrm>
        <a:off x="5271591" y="2072773"/>
        <a:ext cx="2300592" cy="443269"/>
      </dsp:txXfrm>
    </dsp:sp>
    <dsp:sp modelId="{DFEF7718-EF8F-4E57-BF27-6545C20A61E0}">
      <dsp:nvSpPr>
        <dsp:cNvPr id="0" name=""/>
        <dsp:cNvSpPr/>
      </dsp:nvSpPr>
      <dsp:spPr>
        <a:xfrm rot="4084987">
          <a:off x="1608040" y="2999300"/>
          <a:ext cx="1009163" cy="18435"/>
        </a:xfrm>
        <a:custGeom>
          <a:avLst/>
          <a:gdLst/>
          <a:ahLst/>
          <a:cxnLst/>
          <a:rect l="0" t="0" r="0" b="0"/>
          <a:pathLst>
            <a:path>
              <a:moveTo>
                <a:pt x="0" y="9217"/>
              </a:moveTo>
              <a:lnTo>
                <a:pt x="1009163"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7393" y="2983289"/>
        <a:ext cx="50458" cy="50458"/>
      </dsp:txXfrm>
    </dsp:sp>
    <dsp:sp modelId="{950C3A32-7162-41A0-9EB4-2D8AFFAD9C5B}">
      <dsp:nvSpPr>
        <dsp:cNvPr id="0" name=""/>
        <dsp:cNvSpPr/>
      </dsp:nvSpPr>
      <dsp:spPr>
        <a:xfrm>
          <a:off x="2300963" y="3241206"/>
          <a:ext cx="2412663" cy="4708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DASE Characteristics</a:t>
          </a:r>
          <a:endParaRPr lang="en-US" sz="1800" kern="1200" dirty="0"/>
        </a:p>
      </dsp:txBody>
      <dsp:txXfrm>
        <a:off x="2314754" y="3254997"/>
        <a:ext cx="2385081" cy="443269"/>
      </dsp:txXfrm>
    </dsp:sp>
    <dsp:sp modelId="{43295158-4E23-4E2A-B2FC-F078EF271358}">
      <dsp:nvSpPr>
        <dsp:cNvPr id="0" name=""/>
        <dsp:cNvSpPr/>
      </dsp:nvSpPr>
      <dsp:spPr>
        <a:xfrm rot="19291311">
          <a:off x="4619138" y="3196675"/>
          <a:ext cx="870243" cy="18435"/>
        </a:xfrm>
        <a:custGeom>
          <a:avLst/>
          <a:gdLst/>
          <a:ahLst/>
          <a:cxnLst/>
          <a:rect l="0" t="0" r="0" b="0"/>
          <a:pathLst>
            <a:path>
              <a:moveTo>
                <a:pt x="0" y="9217"/>
              </a:moveTo>
              <a:lnTo>
                <a:pt x="870243"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2504" y="3184136"/>
        <a:ext cx="43512" cy="43512"/>
      </dsp:txXfrm>
    </dsp:sp>
    <dsp:sp modelId="{50F6F414-2A3B-45E7-8916-01F2BD681C51}">
      <dsp:nvSpPr>
        <dsp:cNvPr id="0" name=""/>
        <dsp:cNvSpPr/>
      </dsp:nvSpPr>
      <dsp:spPr>
        <a:xfrm>
          <a:off x="5394893" y="2600461"/>
          <a:ext cx="1310710" cy="6693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Modal Frequency</a:t>
          </a:r>
          <a:endParaRPr lang="en-US" sz="1800" kern="1200" dirty="0"/>
        </a:p>
      </dsp:txBody>
      <dsp:txXfrm>
        <a:off x="5414499" y="2620067"/>
        <a:ext cx="1271498" cy="630169"/>
      </dsp:txXfrm>
    </dsp:sp>
    <dsp:sp modelId="{3DE8C710-8998-4843-8FFA-5850F6FEC409}">
      <dsp:nvSpPr>
        <dsp:cNvPr id="0" name=""/>
        <dsp:cNvSpPr/>
      </dsp:nvSpPr>
      <dsp:spPr>
        <a:xfrm rot="497402">
          <a:off x="4710030" y="3517047"/>
          <a:ext cx="688459" cy="18435"/>
        </a:xfrm>
        <a:custGeom>
          <a:avLst/>
          <a:gdLst/>
          <a:ahLst/>
          <a:cxnLst/>
          <a:rect l="0" t="0" r="0" b="0"/>
          <a:pathLst>
            <a:path>
              <a:moveTo>
                <a:pt x="0" y="9217"/>
              </a:moveTo>
              <a:lnTo>
                <a:pt x="688459"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7048" y="3509053"/>
        <a:ext cx="34422" cy="34422"/>
      </dsp:txXfrm>
    </dsp:sp>
    <dsp:sp modelId="{4D6E6F13-DB99-47CA-893B-7F6931E4C07C}">
      <dsp:nvSpPr>
        <dsp:cNvPr id="0" name=""/>
        <dsp:cNvSpPr/>
      </dsp:nvSpPr>
      <dsp:spPr>
        <a:xfrm>
          <a:off x="5394893" y="3340471"/>
          <a:ext cx="1310710" cy="4708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Stiffness</a:t>
          </a:r>
          <a:endParaRPr lang="en-US" sz="1800" kern="1200" dirty="0"/>
        </a:p>
      </dsp:txBody>
      <dsp:txXfrm>
        <a:off x="5408684" y="3354262"/>
        <a:ext cx="1283128" cy="443269"/>
      </dsp:txXfrm>
    </dsp:sp>
    <dsp:sp modelId="{B4D91ED4-0B3A-4625-A32D-CEF33256E7C8}">
      <dsp:nvSpPr>
        <dsp:cNvPr id="0" name=""/>
        <dsp:cNvSpPr/>
      </dsp:nvSpPr>
      <dsp:spPr>
        <a:xfrm rot="2594661">
          <a:off x="4586639" y="3787787"/>
          <a:ext cx="935241" cy="18435"/>
        </a:xfrm>
        <a:custGeom>
          <a:avLst/>
          <a:gdLst/>
          <a:ahLst/>
          <a:cxnLst/>
          <a:rect l="0" t="0" r="0" b="0"/>
          <a:pathLst>
            <a:path>
              <a:moveTo>
                <a:pt x="0" y="9217"/>
              </a:moveTo>
              <a:lnTo>
                <a:pt x="935241" y="9217"/>
              </a:lnTo>
            </a:path>
          </a:pathLst>
        </a:custGeom>
        <a:noFill/>
        <a:ln w="25400" cap="flat" cmpd="sng" algn="ctr">
          <a:solidFill>
            <a:schemeClr val="accent1"/>
          </a:solidFill>
          <a:prstDash val="solid"/>
          <a:head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0879" y="3773623"/>
        <a:ext cx="46762" cy="46762"/>
      </dsp:txXfrm>
    </dsp:sp>
    <dsp:sp modelId="{CCF813FA-1DAD-48D5-93C9-02236F20DC3B}">
      <dsp:nvSpPr>
        <dsp:cNvPr id="0" name=""/>
        <dsp:cNvSpPr/>
      </dsp:nvSpPr>
      <dsp:spPr>
        <a:xfrm>
          <a:off x="5394893" y="3881951"/>
          <a:ext cx="1310710" cy="47085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Damping</a:t>
          </a:r>
          <a:endParaRPr lang="en-US" sz="1800" kern="1200" dirty="0"/>
        </a:p>
      </dsp:txBody>
      <dsp:txXfrm>
        <a:off x="5408684" y="3895742"/>
        <a:ext cx="1283128" cy="443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EE034-70B1-40EC-80E1-9C4B3A18F964}">
      <dsp:nvSpPr>
        <dsp:cNvPr id="0" name=""/>
        <dsp:cNvSpPr/>
      </dsp:nvSpPr>
      <dsp:spPr>
        <a:xfrm>
          <a:off x="0" y="576072"/>
          <a:ext cx="10363200" cy="905256"/>
        </a:xfrm>
        <a:prstGeom prst="notchedRightArrow">
          <a:avLst/>
        </a:prstGeom>
        <a:solidFill>
          <a:schemeClr val="accent3">
            <a:tint val="55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561FF73-725A-4563-9064-A2FE8C4BEC0C}">
      <dsp:nvSpPr>
        <dsp:cNvPr id="0" name=""/>
        <dsp:cNvSpPr/>
      </dsp:nvSpPr>
      <dsp:spPr>
        <a:xfrm>
          <a:off x="4667" y="0"/>
          <a:ext cx="2245191"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Q3 2012</a:t>
          </a:r>
          <a:endParaRPr lang="en-US" sz="2400" kern="1200" dirty="0"/>
        </a:p>
      </dsp:txBody>
      <dsp:txXfrm>
        <a:off x="4667" y="0"/>
        <a:ext cx="2245191" cy="822960"/>
      </dsp:txXfrm>
    </dsp:sp>
    <dsp:sp modelId="{2953C4B0-56DB-4732-B752-6EFEE5B1E80B}">
      <dsp:nvSpPr>
        <dsp:cNvPr id="0" name=""/>
        <dsp:cNvSpPr/>
      </dsp:nvSpPr>
      <dsp:spPr>
        <a:xfrm>
          <a:off x="1024393" y="925830"/>
          <a:ext cx="205740" cy="205740"/>
        </a:xfrm>
        <a:prstGeom prst="ellipse">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8A957F-9242-4294-9194-3B05C1AA501F}">
      <dsp:nvSpPr>
        <dsp:cNvPr id="0" name=""/>
        <dsp:cNvSpPr/>
      </dsp:nvSpPr>
      <dsp:spPr>
        <a:xfrm>
          <a:off x="2362118" y="1234440"/>
          <a:ext cx="2245191"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Q4 2012?        </a:t>
          </a:r>
          <a:r>
            <a:rPr lang="en-US" sz="2400" kern="1200" dirty="0" smtClean="0">
              <a:solidFill>
                <a:schemeClr val="bg1"/>
              </a:solidFill>
            </a:rPr>
            <a:t>.</a:t>
          </a:r>
          <a:endParaRPr lang="en-US" sz="2400" kern="1200" dirty="0">
            <a:solidFill>
              <a:schemeClr val="bg1"/>
            </a:solidFill>
          </a:endParaRPr>
        </a:p>
      </dsp:txBody>
      <dsp:txXfrm>
        <a:off x="2362118" y="1234440"/>
        <a:ext cx="2245191" cy="822960"/>
      </dsp:txXfrm>
    </dsp:sp>
    <dsp:sp modelId="{70A5C280-83AC-437D-84C8-4605A8282333}">
      <dsp:nvSpPr>
        <dsp:cNvPr id="0" name=""/>
        <dsp:cNvSpPr/>
      </dsp:nvSpPr>
      <dsp:spPr>
        <a:xfrm>
          <a:off x="2797647" y="914399"/>
          <a:ext cx="205740" cy="205740"/>
        </a:xfrm>
        <a:prstGeom prst="ellipse">
          <a:avLst/>
        </a:prstGeom>
        <a:solidFill>
          <a:schemeClr val="accent3">
            <a:shade val="50000"/>
            <a:hueOff val="133778"/>
            <a:satOff val="-2135"/>
            <a:lumOff val="20553"/>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9603324-2A73-49AE-978A-D1AA46FC16DE}">
      <dsp:nvSpPr>
        <dsp:cNvPr id="0" name=""/>
        <dsp:cNvSpPr/>
      </dsp:nvSpPr>
      <dsp:spPr>
        <a:xfrm>
          <a:off x="4719569" y="0"/>
          <a:ext cx="2245191"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2013?</a:t>
          </a:r>
          <a:endParaRPr lang="en-US" sz="2400" kern="1200" dirty="0"/>
        </a:p>
      </dsp:txBody>
      <dsp:txXfrm>
        <a:off x="4719569" y="0"/>
        <a:ext cx="2245191" cy="822960"/>
      </dsp:txXfrm>
    </dsp:sp>
    <dsp:sp modelId="{FBCBF16F-BC41-44C9-97A5-6A4CD409B894}">
      <dsp:nvSpPr>
        <dsp:cNvPr id="0" name=""/>
        <dsp:cNvSpPr/>
      </dsp:nvSpPr>
      <dsp:spPr>
        <a:xfrm>
          <a:off x="5410199" y="914399"/>
          <a:ext cx="205740" cy="205740"/>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190500"/>
      </dsp:spPr>
      <dsp:style>
        <a:lnRef idx="1">
          <a:schemeClr val="accent2"/>
        </a:lnRef>
        <a:fillRef idx="2">
          <a:schemeClr val="accent2"/>
        </a:fillRef>
        <a:effectRef idx="1">
          <a:schemeClr val="accent2"/>
        </a:effectRef>
        <a:fontRef idx="minor">
          <a:schemeClr val="dk1"/>
        </a:fontRef>
      </dsp:style>
    </dsp:sp>
    <dsp:sp modelId="{BB39625E-87A4-4776-8E99-A9BC069626EF}">
      <dsp:nvSpPr>
        <dsp:cNvPr id="0" name=""/>
        <dsp:cNvSpPr/>
      </dsp:nvSpPr>
      <dsp:spPr>
        <a:xfrm>
          <a:off x="7077020" y="1234440"/>
          <a:ext cx="2245191"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2013?</a:t>
          </a:r>
          <a:endParaRPr lang="en-US" sz="2400" kern="1200" dirty="0"/>
        </a:p>
      </dsp:txBody>
      <dsp:txXfrm>
        <a:off x="7077020" y="1234440"/>
        <a:ext cx="2245191" cy="822960"/>
      </dsp:txXfrm>
    </dsp:sp>
    <dsp:sp modelId="{B15668FF-A068-4548-AF21-178B0589FC3C}">
      <dsp:nvSpPr>
        <dsp:cNvPr id="0" name=""/>
        <dsp:cNvSpPr/>
      </dsp:nvSpPr>
      <dsp:spPr>
        <a:xfrm>
          <a:off x="8631588" y="914399"/>
          <a:ext cx="205740" cy="205740"/>
        </a:xfrm>
        <a:prstGeom prst="ellipse">
          <a:avLst/>
        </a:prstGeom>
        <a:solidFill>
          <a:schemeClr val="accent3">
            <a:shade val="50000"/>
            <a:hueOff val="133778"/>
            <a:satOff val="-2135"/>
            <a:lumOff val="20553"/>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44036" name="Rectangle 4"/>
          <p:cNvSpPr>
            <a:spLocks noGrp="1" noChangeArrowheads="1"/>
          </p:cNvSpPr>
          <p:nvPr>
            <p:ph type="ftr" sz="quarter" idx="2"/>
          </p:nvPr>
        </p:nvSpPr>
        <p:spPr bwMode="auto">
          <a:xfrm>
            <a:off x="0" y="8659814"/>
            <a:ext cx="2971800" cy="45561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44037" name="Rectangle 5"/>
          <p:cNvSpPr>
            <a:spLocks noGrp="1" noChangeArrowheads="1"/>
          </p:cNvSpPr>
          <p:nvPr>
            <p:ph type="sldNum" sz="quarter" idx="3"/>
          </p:nvPr>
        </p:nvSpPr>
        <p:spPr bwMode="auto">
          <a:xfrm>
            <a:off x="3884613" y="8659814"/>
            <a:ext cx="2971800" cy="45561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atin typeface="Arial" charset="0"/>
                <a:cs typeface="+mn-cs"/>
              </a:defRPr>
            </a:lvl1pPr>
          </a:lstStyle>
          <a:p>
            <a:pPr>
              <a:defRPr/>
            </a:pPr>
            <a:fld id="{191584DC-4A66-425E-8099-E35C6992EB7B}" type="slidenum">
              <a:rPr lang="en-US"/>
              <a:pPr>
                <a:defRPr/>
              </a:pPr>
              <a:t>‹#›</a:t>
            </a:fld>
            <a:endParaRPr lang="en-US"/>
          </a:p>
        </p:txBody>
      </p:sp>
    </p:spTree>
    <p:extLst>
      <p:ext uri="{BB962C8B-B14F-4D97-AF65-F5344CB8AC3E}">
        <p14:creationId xmlns:p14="http://schemas.microsoft.com/office/powerpoint/2010/main" val="4131969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1987"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52525" y="684213"/>
            <a:ext cx="2124075" cy="1593981"/>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2501106"/>
            <a:ext cx="5486400" cy="5931694"/>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59814"/>
            <a:ext cx="2971800" cy="45561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41991" name="Rectangle 7"/>
          <p:cNvSpPr>
            <a:spLocks noGrp="1" noChangeArrowheads="1"/>
          </p:cNvSpPr>
          <p:nvPr>
            <p:ph type="sldNum" sz="quarter" idx="5"/>
          </p:nvPr>
        </p:nvSpPr>
        <p:spPr bwMode="auto">
          <a:xfrm>
            <a:off x="3884613" y="8659814"/>
            <a:ext cx="2971800" cy="45561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atin typeface="Arial" charset="0"/>
                <a:cs typeface="+mn-cs"/>
              </a:defRPr>
            </a:lvl1pPr>
          </a:lstStyle>
          <a:p>
            <a:pPr>
              <a:defRPr/>
            </a:pPr>
            <a:fld id="{74D84C7E-77A3-45F0-8ECB-C8CDDD4FC28C}" type="slidenum">
              <a:rPr lang="en-US"/>
              <a:pPr>
                <a:defRPr/>
              </a:pPr>
              <a:t>‹#›</a:t>
            </a:fld>
            <a:endParaRPr lang="en-US"/>
          </a:p>
        </p:txBody>
      </p:sp>
    </p:spTree>
    <p:extLst>
      <p:ext uri="{BB962C8B-B14F-4D97-AF65-F5344CB8AC3E}">
        <p14:creationId xmlns:p14="http://schemas.microsoft.com/office/powerpoint/2010/main" val="3103770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Hello</a:t>
            </a:r>
            <a:r>
              <a:rPr lang="en-US" baseline="0" dirty="0" smtClean="0"/>
              <a:t> Everyone,</a:t>
            </a:r>
          </a:p>
          <a:p>
            <a:endParaRPr lang="en-US" baseline="0" dirty="0" smtClean="0"/>
          </a:p>
          <a:p>
            <a:r>
              <a:rPr lang="en-US" baseline="0" dirty="0" smtClean="0"/>
              <a:t>Hello everyone. I’m Brandon Cowen. Today I’m going to give an overview of a ongoing study using simplified structural modeling in real-time piloted simulation.</a:t>
            </a:r>
          </a:p>
          <a:p>
            <a:r>
              <a:rPr lang="en-US" baseline="0" dirty="0" smtClean="0"/>
              <a:t>The name of the is “Simulation Development for Supersonic Studies” or SDSS for short.</a:t>
            </a:r>
          </a:p>
          <a:p>
            <a:r>
              <a:rPr lang="en-US" baseline="0" dirty="0" smtClean="0"/>
              <a:t>NASA is the study’s sponsors and I’m representing Adaptive Aerospace Group also located in this building.</a:t>
            </a:r>
          </a:p>
          <a:p>
            <a:endParaRPr lang="en-US" baseline="0" dirty="0" smtClean="0"/>
          </a:p>
          <a:p>
            <a:r>
              <a:rPr lang="en-US" baseline="0" dirty="0" smtClean="0"/>
              <a:t>NASA sponsored the effort, and the NIA is making our workshop possible today.</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1</a:t>
            </a:fld>
            <a:endParaRPr lang="en-US"/>
          </a:p>
        </p:txBody>
      </p:sp>
    </p:spTree>
    <p:extLst>
      <p:ext uri="{BB962C8B-B14F-4D97-AF65-F5344CB8AC3E}">
        <p14:creationId xmlns:p14="http://schemas.microsoft.com/office/powerpoint/2010/main" val="188789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Break down what’s happening slowly.</a:t>
            </a:r>
          </a:p>
          <a:p>
            <a:endParaRPr lang="en-US" dirty="0" smtClean="0"/>
          </a:p>
          <a:p>
            <a:r>
              <a:rPr lang="en-US" dirty="0" smtClean="0"/>
              <a:t>Isolated Variations = Independent Variables</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10</a:t>
            </a:fld>
            <a:endParaRPr lang="en-US"/>
          </a:p>
        </p:txBody>
      </p:sp>
    </p:spTree>
    <p:extLst>
      <p:ext uri="{BB962C8B-B14F-4D97-AF65-F5344CB8AC3E}">
        <p14:creationId xmlns:p14="http://schemas.microsoft.com/office/powerpoint/2010/main" val="286885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Break down what’s happening</a:t>
            </a:r>
            <a:r>
              <a:rPr lang="en-US" baseline="0" dirty="0" smtClean="0"/>
              <a:t> slowly</a:t>
            </a:r>
            <a:endParaRPr lang="en-US" dirty="0" smtClean="0"/>
          </a:p>
          <a:p>
            <a:r>
              <a:rPr lang="en-US" dirty="0" smtClean="0"/>
              <a:t>SSBJ – Supersonic business jet</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11</a:t>
            </a:fld>
            <a:endParaRPr lang="en-US"/>
          </a:p>
        </p:txBody>
      </p:sp>
    </p:spTree>
    <p:extLst>
      <p:ext uri="{BB962C8B-B14F-4D97-AF65-F5344CB8AC3E}">
        <p14:creationId xmlns:p14="http://schemas.microsoft.com/office/powerpoint/2010/main" val="361571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The first</a:t>
            </a:r>
            <a:r>
              <a:rPr lang="en-US" baseline="0" dirty="0" smtClean="0"/>
              <a:t> two studies are to help bound the problem. The final is to help build towards a solution.</a:t>
            </a:r>
            <a:endParaRPr lang="en-US" dirty="0" smtClean="0"/>
          </a:p>
          <a:p>
            <a:endParaRPr lang="en-US" dirty="0" smtClean="0"/>
          </a:p>
          <a:p>
            <a:r>
              <a:rPr lang="en-US" dirty="0" smtClean="0"/>
              <a:t>What is the current state</a:t>
            </a:r>
            <a:r>
              <a:rPr lang="en-US" baseline="0" dirty="0" smtClean="0"/>
              <a:t> of the art?</a:t>
            </a:r>
          </a:p>
          <a:p>
            <a:r>
              <a:rPr lang="en-US" baseline="0" dirty="0" smtClean="0"/>
              <a:t>What do we need to move forward to develop the capability to quickly construct </a:t>
            </a:r>
            <a:r>
              <a:rPr lang="en-US" baseline="0" smtClean="0"/>
              <a:t>higher fidelity </a:t>
            </a:r>
            <a:r>
              <a:rPr lang="en-US" baseline="0" dirty="0" smtClean="0"/>
              <a:t>DASE models for the control phase</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12</a:t>
            </a:fld>
            <a:endParaRPr lang="en-US"/>
          </a:p>
        </p:txBody>
      </p:sp>
    </p:spTree>
    <p:extLst>
      <p:ext uri="{BB962C8B-B14F-4D97-AF65-F5344CB8AC3E}">
        <p14:creationId xmlns:p14="http://schemas.microsoft.com/office/powerpoint/2010/main" val="1103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4F7B39-B30E-4BCE-AB35-AE1D344CE9B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6CE13-F2F7-4058-878E-B792B5BE3442}" type="slidenum">
              <a:rPr lang="en-US" smtClean="0"/>
              <a:pPr/>
              <a:t>14</a:t>
            </a:fld>
            <a:endParaRPr lang="en-US"/>
          </a:p>
        </p:txBody>
      </p:sp>
    </p:spTree>
    <p:extLst>
      <p:ext uri="{BB962C8B-B14F-4D97-AF65-F5344CB8AC3E}">
        <p14:creationId xmlns:p14="http://schemas.microsoft.com/office/powerpoint/2010/main" val="34941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7B39-B30E-4BCE-AB35-AE1D344CE9B7}"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94F7B39-B30E-4BCE-AB35-AE1D344CE9B7}"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7B39-B30E-4BCE-AB35-AE1D344CE9B7}"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144" indent="-171144"/>
            <a:endParaRPr lang="en-US" dirty="0"/>
          </a:p>
        </p:txBody>
      </p:sp>
      <p:sp>
        <p:nvSpPr>
          <p:cNvPr id="4" name="Slide Number Placeholder 3"/>
          <p:cNvSpPr>
            <a:spLocks noGrp="1"/>
          </p:cNvSpPr>
          <p:nvPr>
            <p:ph type="sldNum" sz="quarter" idx="10"/>
          </p:nvPr>
        </p:nvSpPr>
        <p:spPr/>
        <p:txBody>
          <a:bodyPr/>
          <a:lstStyle/>
          <a:p>
            <a:fld id="{A94F7B39-B30E-4BCE-AB35-AE1D344CE9B7}"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7B39-B30E-4BCE-AB35-AE1D344CE9B7}"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Mr. Raney before</a:t>
            </a:r>
            <a:r>
              <a:rPr lang="en-US" baseline="0" dirty="0" smtClean="0"/>
              <a:t> me went over the previous handling qualities study in the 1990s in the Visual Motion Simulator. During the study they evaluated a detailed supersonic transport model. With a portion of the study evaluating parametric variations of stiffness and damping from their baseline aircraft model.       (6DoF motion-based simulator)</a:t>
            </a:r>
          </a:p>
          <a:p>
            <a:endParaRPr lang="en-US" baseline="0" dirty="0" smtClean="0"/>
          </a:p>
          <a:p>
            <a:r>
              <a:rPr lang="en-US" baseline="0" dirty="0" smtClean="0"/>
              <a:t>The SDSS effort is a follow-on study with the objective of trying to ascertain a broader assessment of the impact of structural accelerations, or Dynamic Aeroservoelastic accelerations, on supersonic aircraft handling qualities. The study is being performed with a different aircraft simulation in the newer Cockpit Motion Facility.</a:t>
            </a:r>
          </a:p>
          <a:p>
            <a:endParaRPr lang="en-US" baseline="0" dirty="0" smtClean="0"/>
          </a:p>
          <a:p>
            <a:r>
              <a:rPr lang="en-US" baseline="0" dirty="0" smtClean="0"/>
              <a:t>CMF was built for SDSS</a:t>
            </a:r>
          </a:p>
          <a:p>
            <a:endParaRPr lang="en-US" baseline="0" dirty="0" smtClean="0"/>
          </a:p>
          <a:p>
            <a:r>
              <a:rPr lang="en-US" baseline="0" dirty="0" smtClean="0"/>
              <a:t>Talk a little bit more about sparc6, </a:t>
            </a:r>
            <a:r>
              <a:rPr lang="en-US" baseline="0" dirty="0" err="1" smtClean="0"/>
              <a:t>struc</a:t>
            </a:r>
            <a:r>
              <a:rPr lang="en-US" baseline="0" dirty="0" smtClean="0"/>
              <a:t> model…… (‘specific vs. broad’)</a:t>
            </a:r>
            <a:endParaRPr lang="en-US" dirty="0" smtClean="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2</a:t>
            </a:fld>
            <a:endParaRPr lang="en-US"/>
          </a:p>
        </p:txBody>
      </p:sp>
    </p:spTree>
    <p:extLst>
      <p:ext uri="{BB962C8B-B14F-4D97-AF65-F5344CB8AC3E}">
        <p14:creationId xmlns:p14="http://schemas.microsoft.com/office/powerpoint/2010/main" val="1483201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4F7B39-B30E-4BCE-AB35-AE1D344CE9B7}"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Technically, to rate</a:t>
            </a:r>
            <a:r>
              <a:rPr lang="en-US" baseline="0" dirty="0" smtClean="0">
                <a:latin typeface="+mn-lt"/>
              </a:rPr>
              <a:t> 4 or higher, you need all </a:t>
            </a:r>
            <a:r>
              <a:rPr lang="en-US" baseline="0" dirty="0" err="1" smtClean="0">
                <a:latin typeface="+mn-lt"/>
              </a:rPr>
              <a:t>desireds</a:t>
            </a:r>
            <a:r>
              <a:rPr lang="en-US" baseline="0" dirty="0" smtClean="0">
                <a:latin typeface="+mn-lt"/>
              </a:rPr>
              <a:t> on your performance for each parameter for all 3 runs. However, you can use a little bit of </a:t>
            </a:r>
            <a:r>
              <a:rPr lang="en-US" baseline="0" dirty="0" err="1" smtClean="0">
                <a:latin typeface="+mn-lt"/>
              </a:rPr>
              <a:t>judgement</a:t>
            </a:r>
            <a:r>
              <a:rPr lang="en-US" baseline="0" dirty="0" smtClean="0">
                <a:latin typeface="+mn-lt"/>
              </a:rPr>
              <a:t> here also – You will fly 3 runs per task – frequently there will be some learning between your 1</a:t>
            </a:r>
            <a:r>
              <a:rPr lang="en-US" baseline="30000" dirty="0" smtClean="0">
                <a:latin typeface="+mn-lt"/>
              </a:rPr>
              <a:t>st</a:t>
            </a:r>
            <a:r>
              <a:rPr lang="en-US" baseline="0" dirty="0" smtClean="0">
                <a:latin typeface="+mn-lt"/>
              </a:rPr>
              <a:t> and 3</a:t>
            </a:r>
            <a:r>
              <a:rPr lang="en-US" baseline="30000" dirty="0" smtClean="0">
                <a:latin typeface="+mn-lt"/>
              </a:rPr>
              <a:t>rd</a:t>
            </a:r>
            <a:r>
              <a:rPr lang="en-US" baseline="0" dirty="0" smtClean="0">
                <a:latin typeface="+mn-lt"/>
              </a:rPr>
              <a:t> runs. We want you to rate the task based on what performance you could </a:t>
            </a:r>
            <a:r>
              <a:rPr lang="en-US" b="1" baseline="0" dirty="0" smtClean="0">
                <a:latin typeface="+mn-lt"/>
              </a:rPr>
              <a:t>CONSISTENTLY</a:t>
            </a:r>
            <a:r>
              <a:rPr lang="en-US" b="0" baseline="0" dirty="0" smtClean="0">
                <a:latin typeface="+mn-lt"/>
              </a:rPr>
              <a:t> achieve after the </a:t>
            </a:r>
            <a:r>
              <a:rPr lang="en-US" b="1" baseline="0" dirty="0" smtClean="0">
                <a:latin typeface="+mn-lt"/>
              </a:rPr>
              <a:t>3</a:t>
            </a:r>
            <a:r>
              <a:rPr lang="en-US" b="1" baseline="30000" dirty="0" smtClean="0">
                <a:latin typeface="+mn-lt"/>
              </a:rPr>
              <a:t>rd</a:t>
            </a:r>
            <a:r>
              <a:rPr lang="en-US" b="0" baseline="0" dirty="0" smtClean="0">
                <a:latin typeface="+mn-lt"/>
              </a:rPr>
              <a:t> run. Maybe if you had a 1000 practice runs you could fly the task and structural model with minimal compensation </a:t>
            </a:r>
            <a:r>
              <a:rPr lang="en-US" b="1" baseline="0" dirty="0" smtClean="0">
                <a:latin typeface="+mn-lt"/>
              </a:rPr>
              <a:t>BUT</a:t>
            </a:r>
            <a:r>
              <a:rPr lang="en-US" b="0" baseline="0" dirty="0" smtClean="0">
                <a:latin typeface="+mn-lt"/>
              </a:rPr>
              <a:t> we are concerned with what you can fan fly consistently after </a:t>
            </a:r>
            <a:r>
              <a:rPr lang="en-US" b="1" baseline="0" smtClean="0">
                <a:latin typeface="+mn-lt"/>
              </a:rPr>
              <a:t>3 runs.</a:t>
            </a:r>
            <a:endParaRPr lang="en-US" baseline="0" dirty="0" smtClean="0">
              <a:latin typeface="+mn-lt"/>
            </a:endParaRPr>
          </a:p>
          <a:p>
            <a:endParaRPr lang="en-US" dirty="0" smtClean="0">
              <a:latin typeface="+mn-lt"/>
            </a:endParaRPr>
          </a:p>
          <a:p>
            <a:r>
              <a:rPr lang="en-US" dirty="0" smtClean="0">
                <a:latin typeface="+mn-lt"/>
              </a:rPr>
              <a:t>Level </a:t>
            </a:r>
            <a:r>
              <a:rPr lang="en-US" dirty="0">
                <a:latin typeface="+mn-lt"/>
              </a:rPr>
              <a:t>1 	Flying qualities clearly adequate for the mission Flight Phase</a:t>
            </a:r>
          </a:p>
          <a:p>
            <a:r>
              <a:rPr lang="en-US" dirty="0">
                <a:latin typeface="+mn-lt"/>
              </a:rPr>
              <a:t>Level 2 	Flying qualities adequate to accomplish the mission Flight Phase, but some</a:t>
            </a:r>
          </a:p>
          <a:p>
            <a:pPr lvl="2"/>
            <a:r>
              <a:rPr lang="en-US" dirty="0">
                <a:latin typeface="+mn-lt"/>
              </a:rPr>
              <a:t>increase in pilot workload or degradation in mission effectiveness, or both, exists</a:t>
            </a:r>
          </a:p>
          <a:p>
            <a:r>
              <a:rPr lang="en-US" dirty="0">
                <a:latin typeface="+mn-lt"/>
              </a:rPr>
              <a:t>Level 3 	Flying qualities such that the airplane can be controlled safely, but pilot workload</a:t>
            </a:r>
          </a:p>
          <a:p>
            <a:r>
              <a:rPr lang="en-US" dirty="0">
                <a:latin typeface="+mn-lt"/>
              </a:rPr>
              <a:t>	is excessive or mission effectiveness is inadequate, or both. Category A Flight</a:t>
            </a:r>
          </a:p>
          <a:p>
            <a:r>
              <a:rPr lang="en-US" dirty="0">
                <a:latin typeface="+mn-lt"/>
              </a:rPr>
              <a:t>	Phases can be terminated safely, and Category B and C Flight Phases can be</a:t>
            </a:r>
          </a:p>
          <a:p>
            <a:r>
              <a:rPr lang="en-US" dirty="0">
                <a:latin typeface="+mn-lt"/>
              </a:rPr>
              <a:t>	completed.</a:t>
            </a:r>
            <a:endParaRPr lang="en-US" dirty="0"/>
          </a:p>
        </p:txBody>
      </p:sp>
      <p:sp>
        <p:nvSpPr>
          <p:cNvPr id="4" name="Slide Number Placeholder 3"/>
          <p:cNvSpPr>
            <a:spLocks noGrp="1"/>
          </p:cNvSpPr>
          <p:nvPr>
            <p:ph type="sldNum" sz="quarter" idx="10"/>
          </p:nvPr>
        </p:nvSpPr>
        <p:spPr/>
        <p:txBody>
          <a:bodyPr/>
          <a:lstStyle/>
          <a:p>
            <a:fld id="{C8ABABFF-780E-468C-90E5-1ADCB3A017E6}"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ABABFF-780E-468C-90E5-1ADCB3A017E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ABABFF-780E-468C-90E5-1ADCB3A017E6}"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HUD</a:t>
            </a:r>
            <a:r>
              <a:rPr lang="en-US" baseline="0" dirty="0" smtClean="0"/>
              <a:t> displays aren’t really important</a:t>
            </a:r>
          </a:p>
          <a:p>
            <a:r>
              <a:rPr lang="en-US" baseline="0" dirty="0" smtClean="0"/>
              <a:t>Point out location of FMC</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28</a:t>
            </a:fld>
            <a:endParaRPr lang="en-US"/>
          </a:p>
        </p:txBody>
      </p:sp>
    </p:spTree>
    <p:extLst>
      <p:ext uri="{BB962C8B-B14F-4D97-AF65-F5344CB8AC3E}">
        <p14:creationId xmlns:p14="http://schemas.microsoft.com/office/powerpoint/2010/main" val="9573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Part of the </a:t>
            </a:r>
            <a:r>
              <a:rPr lang="en-US" dirty="0" err="1" smtClean="0"/>
              <a:t>intial</a:t>
            </a:r>
            <a:r>
              <a:rPr lang="en-US" dirty="0" smtClean="0"/>
              <a:t> effort was</a:t>
            </a:r>
            <a:r>
              <a:rPr lang="en-US" baseline="0" dirty="0" smtClean="0"/>
              <a:t> the development of the simplified aircraft simulation allowing for </a:t>
            </a:r>
            <a:r>
              <a:rPr lang="en-US" baseline="0" dirty="0" smtClean="0"/>
              <a:t>easier specification of the aircraft’s basic characteristics: Including the ++++++</a:t>
            </a:r>
            <a:endParaRPr lang="en-US" dirty="0" smtClean="0"/>
          </a:p>
          <a:p>
            <a:r>
              <a:rPr lang="en-US" baseline="0" dirty="0" smtClean="0"/>
              <a:t>These parametric variations change your typical forces on the control surfaces of the aircraft – and that’s what ultimately deforms the aircraft structure. It is important to point out here that the simplified modeling of the structural accelerations do NOT feed back into the aerodynamics.</a:t>
            </a:r>
          </a:p>
          <a:p>
            <a:endParaRPr lang="en-US" baseline="0" dirty="0" smtClean="0"/>
          </a:p>
          <a:p>
            <a:r>
              <a:rPr lang="en-US" dirty="0" smtClean="0"/>
              <a:t>For the initial</a:t>
            </a:r>
            <a:r>
              <a:rPr lang="en-US" baseline="0" dirty="0" smtClean="0"/>
              <a:t> study, t</a:t>
            </a:r>
            <a:r>
              <a:rPr lang="en-US" dirty="0" smtClean="0"/>
              <a:t>he</a:t>
            </a:r>
            <a:r>
              <a:rPr lang="en-US" baseline="0" dirty="0" smtClean="0"/>
              <a:t> baseline aircraft configuration has been modeled after the HSCT.</a:t>
            </a:r>
            <a:endParaRPr lang="en-US" dirty="0" smtClean="0"/>
          </a:p>
          <a:p>
            <a:r>
              <a:rPr lang="en-US" dirty="0" smtClean="0"/>
              <a:t>The control laws were</a:t>
            </a:r>
            <a:r>
              <a:rPr lang="en-US" baseline="0" dirty="0" smtClean="0"/>
              <a:t> further modified to meet level 1 handling qualities for class 3 aircraft and category C flight phases.</a:t>
            </a:r>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3</a:t>
            </a:fld>
            <a:endParaRPr lang="en-US"/>
          </a:p>
        </p:txBody>
      </p:sp>
    </p:spTree>
    <p:extLst>
      <p:ext uri="{BB962C8B-B14F-4D97-AF65-F5344CB8AC3E}">
        <p14:creationId xmlns:p14="http://schemas.microsoft.com/office/powerpoint/2010/main" val="76057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normAutofit/>
          </a:bodyPr>
          <a:lstStyle/>
          <a:p>
            <a:r>
              <a:rPr lang="en-US" dirty="0" smtClean="0"/>
              <a:t>Read bullet 2 +++++++</a:t>
            </a:r>
          </a:p>
          <a:p>
            <a:r>
              <a:rPr lang="en-US" dirty="0" smtClean="0"/>
              <a:t>In addition to the simplified DASE modeling,</a:t>
            </a:r>
            <a:r>
              <a:rPr lang="en-US" baseline="0" dirty="0" smtClean="0"/>
              <a:t> a simplified DASE models were developed to simulate the modal frequencies and damping. The model was then ported to the newer CMF, with higher motion capability than the older VMS.</a:t>
            </a:r>
          </a:p>
          <a:p>
            <a:endParaRPr lang="en-US" baseline="0" dirty="0" smtClean="0"/>
          </a:p>
          <a:p>
            <a:r>
              <a:rPr lang="en-US" dirty="0" smtClean="0"/>
              <a:t>I’m </a:t>
            </a:r>
            <a:r>
              <a:rPr lang="en-US" dirty="0" smtClean="0"/>
              <a:t>going to blow these two</a:t>
            </a:r>
            <a:r>
              <a:rPr lang="en-US" baseline="0" dirty="0" smtClean="0"/>
              <a:t> charts up so you can see them.</a:t>
            </a:r>
            <a:endParaRPr lang="en-US" dirty="0" smtClean="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design specs of the newer CMF were in part driven by the needs for higher motion bandwidth for simulating these aeroelastic accelerations.</a:t>
            </a:r>
            <a:endParaRPr lang="en-US" dirty="0" smtClean="0"/>
          </a:p>
          <a:p>
            <a:endParaRPr lang="en-US" dirty="0" smtClean="0"/>
          </a:p>
          <a:p>
            <a:r>
              <a:rPr lang="en-US" dirty="0" smtClean="0"/>
              <a:t>I’m </a:t>
            </a:r>
            <a:r>
              <a:rPr lang="en-US" dirty="0" smtClean="0"/>
              <a:t>not going to </a:t>
            </a:r>
            <a:r>
              <a:rPr lang="en-US" baseline="0" dirty="0" smtClean="0"/>
              <a:t>go into to much detail:    Emphasize ‘lateral’</a:t>
            </a:r>
          </a:p>
          <a:p>
            <a:r>
              <a:rPr lang="en-US" baseline="0" dirty="0" smtClean="0"/>
              <a:t>Go over the title.++++++</a:t>
            </a:r>
          </a:p>
          <a:p>
            <a:r>
              <a:rPr lang="en-US" baseline="0" dirty="0" smtClean="0"/>
              <a:t>1</a:t>
            </a:r>
            <a:r>
              <a:rPr lang="en-US" baseline="30000" dirty="0" smtClean="0"/>
              <a:t>st</a:t>
            </a:r>
            <a:r>
              <a:rPr lang="en-US" baseline="0" dirty="0" smtClean="0"/>
              <a:t> subplot slowly+++++</a:t>
            </a:r>
          </a:p>
          <a:p>
            <a:r>
              <a:rPr lang="en-US" baseline="0" dirty="0" smtClean="0"/>
              <a:t>2</a:t>
            </a:r>
            <a:r>
              <a:rPr lang="en-US" baseline="30000" dirty="0" smtClean="0"/>
              <a:t>nd</a:t>
            </a:r>
            <a:r>
              <a:rPr lang="en-US" baseline="0" dirty="0" smtClean="0"/>
              <a:t> subplot slowly+++++</a:t>
            </a:r>
          </a:p>
          <a:p>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5</a:t>
            </a:fld>
            <a:endParaRPr lang="en-US"/>
          </a:p>
        </p:txBody>
      </p:sp>
    </p:spTree>
    <p:extLst>
      <p:ext uri="{BB962C8B-B14F-4D97-AF65-F5344CB8AC3E}">
        <p14:creationId xmlns:p14="http://schemas.microsoft.com/office/powerpoint/2010/main" val="82926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conclude the approach: We are developing simulation that allows us to quickly isolate the impact of specific variations of structural characteristics and aircraft performance on handling qualities.</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6</a:t>
            </a:fld>
            <a:endParaRPr lang="en-US"/>
          </a:p>
        </p:txBody>
      </p:sp>
    </p:spTree>
    <p:extLst>
      <p:ext uri="{BB962C8B-B14F-4D97-AF65-F5344CB8AC3E}">
        <p14:creationId xmlns:p14="http://schemas.microsoft.com/office/powerpoint/2010/main" val="207850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next slides gives you an idea of the tightly packed modal space from a similar variant of the supersonic transport.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Don’t get lost in the numbers – just note that there are ten modes below 5 Hz</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are e</a:t>
            </a:r>
            <a:r>
              <a:rPr lang="en-US" dirty="0" smtClean="0"/>
              <a:t>xaggerated</a:t>
            </a:r>
            <a:r>
              <a:rPr lang="en-US" baseline="0" dirty="0" smtClean="0"/>
              <a:t> illustrations of course, with primarily the symmetric (or vertical modes shown) and just the first to </a:t>
            </a:r>
            <a:r>
              <a:rPr lang="en-US" baseline="0" dirty="0" err="1" smtClean="0"/>
              <a:t>antisymmetric</a:t>
            </a:r>
            <a:r>
              <a:rPr lang="en-US" baseline="0" dirty="0" smtClean="0"/>
              <a:t> modes – as I ran out of space on my slide. What you can’t really see here is that some of these modes are more prevalent than others – by an order of magnitude in some cases.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what’s important to point out here, is that, although these are exaggerated, the pilot station deflection, at the end of this long, slender aircraft, is typically more severe than at other stations.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current approach for the our </a:t>
            </a:r>
            <a:r>
              <a:rPr lang="en-US" baseline="0" dirty="0" err="1" smtClean="0"/>
              <a:t>intial</a:t>
            </a:r>
            <a:r>
              <a:rPr lang="en-US" baseline="0" dirty="0" smtClean="0"/>
              <a:t> study is looking at 1 freq at a time, we will also look at the impact of multiple  modes (per configuration)</a:t>
            </a:r>
            <a:endParaRPr lang="en-US" dirty="0" smtClean="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7</a:t>
            </a:fld>
            <a:endParaRPr lang="en-US"/>
          </a:p>
        </p:txBody>
      </p:sp>
    </p:spTree>
    <p:extLst>
      <p:ext uri="{BB962C8B-B14F-4D97-AF65-F5344CB8AC3E}">
        <p14:creationId xmlns:p14="http://schemas.microsoft.com/office/powerpoint/2010/main" val="99233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With all of the</a:t>
            </a:r>
            <a:r>
              <a:rPr lang="en-US" baseline="0" dirty="0" smtClean="0"/>
              <a:t> pilots being test pilots familiar with the </a:t>
            </a:r>
            <a:r>
              <a:rPr lang="en-US" baseline="0" dirty="0" err="1" smtClean="0"/>
              <a:t>Coorper</a:t>
            </a:r>
            <a:r>
              <a:rPr lang="en-US" baseline="0" dirty="0" smtClean="0"/>
              <a:t>-Harper Scale.</a:t>
            </a:r>
          </a:p>
          <a:p>
            <a:pPr marL="171450" indent="-171450">
              <a:buFont typeface="Arial" charset="0"/>
              <a:buChar char="•"/>
            </a:pPr>
            <a:endParaRPr lang="en-US" baseline="0" dirty="0" smtClean="0"/>
          </a:p>
          <a:p>
            <a:pPr marL="171450" indent="-171450">
              <a:buFont typeface="Arial" charset="0"/>
              <a:buChar char="•"/>
            </a:pPr>
            <a:r>
              <a:rPr lang="en-US" baseline="0" dirty="0" smtClean="0"/>
              <a:t>Note non-intrusive </a:t>
            </a:r>
            <a:r>
              <a:rPr lang="en-US" baseline="0" dirty="0" smtClean="0"/>
              <a:t>body wave </a:t>
            </a:r>
            <a:r>
              <a:rPr lang="en-US" baseline="0" dirty="0" smtClean="0"/>
              <a:t>monitor</a:t>
            </a:r>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8</a:t>
            </a:fld>
            <a:endParaRPr lang="en-US"/>
          </a:p>
        </p:txBody>
      </p:sp>
    </p:spTree>
    <p:extLst>
      <p:ext uri="{BB962C8B-B14F-4D97-AF65-F5344CB8AC3E}">
        <p14:creationId xmlns:p14="http://schemas.microsoft.com/office/powerpoint/2010/main" val="399144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4213"/>
            <a:ext cx="2124075" cy="1593850"/>
          </a:xfrm>
        </p:spPr>
      </p:sp>
      <p:sp>
        <p:nvSpPr>
          <p:cNvPr id="3" name="Notes Placeholder 2"/>
          <p:cNvSpPr>
            <a:spLocks noGrp="1"/>
          </p:cNvSpPr>
          <p:nvPr>
            <p:ph type="body" idx="1"/>
          </p:nvPr>
        </p:nvSpPr>
        <p:spPr/>
        <p:txBody>
          <a:bodyPr/>
          <a:lstStyle/>
          <a:p>
            <a:r>
              <a:rPr lang="en-US" dirty="0" smtClean="0"/>
              <a:t>Ex – general</a:t>
            </a:r>
            <a:r>
              <a:rPr lang="en-US" baseline="0" dirty="0" smtClean="0"/>
              <a:t> characteristics </a:t>
            </a:r>
            <a:r>
              <a:rPr lang="en-US" baseline="0" dirty="0" err="1" smtClean="0"/>
              <a:t>describle</a:t>
            </a:r>
            <a:r>
              <a:rPr lang="en-US" baseline="0" dirty="0" smtClean="0"/>
              <a:t> level 1 </a:t>
            </a:r>
            <a:r>
              <a:rPr lang="en-US" baseline="0" dirty="0" err="1" smtClean="0"/>
              <a:t>chr</a:t>
            </a:r>
            <a:r>
              <a:rPr lang="en-US" baseline="0" dirty="0" smtClean="0"/>
              <a:t>, and maybe </a:t>
            </a:r>
            <a:r>
              <a:rPr lang="en-US" baseline="0" dirty="0" err="1" smtClean="0"/>
              <a:t>faa</a:t>
            </a:r>
            <a:r>
              <a:rPr lang="en-US" baseline="0" dirty="0" smtClean="0"/>
              <a:t> will mandate acceptance for a/c achieves level 2 </a:t>
            </a:r>
            <a:r>
              <a:rPr lang="en-US" baseline="0" dirty="0" err="1" smtClean="0"/>
              <a:t>chr</a:t>
            </a:r>
            <a:r>
              <a:rPr lang="en-US" baseline="0" dirty="0" smtClean="0"/>
              <a:t> sans control augmentation…….</a:t>
            </a:r>
          </a:p>
          <a:p>
            <a:endParaRPr lang="en-US" baseline="0" dirty="0" smtClean="0"/>
          </a:p>
          <a:p>
            <a:r>
              <a:rPr lang="en-US" baseline="0" dirty="0" smtClean="0"/>
              <a:t>Mention good and bad </a:t>
            </a:r>
            <a:r>
              <a:rPr lang="en-US" baseline="0" dirty="0" err="1" smtClean="0"/>
              <a:t>chr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4D84C7E-77A3-45F0-8ECB-C8CDDD4FC28C}" type="slidenum">
              <a:rPr lang="en-US" smtClean="0"/>
              <a:pPr>
                <a:defRPr/>
              </a:pPr>
              <a:t>9</a:t>
            </a:fld>
            <a:endParaRPr lang="en-US"/>
          </a:p>
        </p:txBody>
      </p:sp>
    </p:spTree>
    <p:extLst>
      <p:ext uri="{BB962C8B-B14F-4D97-AF65-F5344CB8AC3E}">
        <p14:creationId xmlns:p14="http://schemas.microsoft.com/office/powerpoint/2010/main" val="3857864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1"/>
            <a:ext cx="7772400" cy="1066799"/>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28194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Adaptive Aero Logo.jpg"/>
          <p:cNvPicPr>
            <a:picLocks noChangeAspect="1"/>
          </p:cNvPicPr>
          <p:nvPr>
            <p:custDataLst>
              <p:tags r:id="rId3"/>
            </p:custDataLst>
          </p:nvPr>
        </p:nvPicPr>
        <p:blipFill>
          <a:blip r:embed="rId5" cstate="print"/>
          <a:stretch>
            <a:fillRect/>
          </a:stretch>
        </p:blipFill>
        <p:spPr>
          <a:xfrm>
            <a:off x="76200" y="4648200"/>
            <a:ext cx="2133600" cy="185312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066800"/>
          </a:xfrm>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066800"/>
          </a:xfrm>
        </p:spPr>
        <p:txBody>
          <a:bodyPr/>
          <a:lstStyle/>
          <a:p>
            <a:r>
              <a:rPr lang="en-US"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066800"/>
          </a:xfr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685800" y="0"/>
            <a:ext cx="77724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custDataLst>
              <p:tags r:id="rId8"/>
            </p:custDataLst>
          </p:nvPr>
        </p:nvSpPr>
        <p:spPr>
          <a:xfrm>
            <a:off x="228600" y="1295400"/>
            <a:ext cx="86868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9"/>
          <p:cNvSpPr txBox="1">
            <a:spLocks noChangeArrowheads="1"/>
          </p:cNvSpPr>
          <p:nvPr>
            <p:custDataLst>
              <p:tags r:id="rId9"/>
            </p:custDataLst>
          </p:nvPr>
        </p:nvSpPr>
        <p:spPr bwMode="auto">
          <a:xfrm>
            <a:off x="-228600" y="5562600"/>
            <a:ext cx="9144000" cy="366713"/>
          </a:xfrm>
          <a:prstGeom prst="rect">
            <a:avLst/>
          </a:prstGeom>
          <a:noFill/>
          <a:ln w="9525">
            <a:noFill/>
            <a:miter lim="800000"/>
            <a:headEnd/>
            <a:tailEnd/>
          </a:ln>
          <a:effectLst/>
        </p:spPr>
        <p:txBody>
          <a:bodyPr>
            <a:spAutoFit/>
          </a:bodyPr>
          <a:lstStyle/>
          <a:p>
            <a:pPr>
              <a:spcBef>
                <a:spcPct val="50000"/>
              </a:spcBef>
              <a:defRPr/>
            </a:pPr>
            <a:endParaRPr lang="en-US">
              <a:latin typeface="Arial" charset="0"/>
              <a:cs typeface="+mn-cs"/>
            </a:endParaRPr>
          </a:p>
        </p:txBody>
      </p:sp>
      <p:sp>
        <p:nvSpPr>
          <p:cNvPr id="9" name="Text Box 10"/>
          <p:cNvSpPr txBox="1">
            <a:spLocks noChangeArrowheads="1"/>
          </p:cNvSpPr>
          <p:nvPr>
            <p:custDataLst>
              <p:tags r:id="rId10"/>
            </p:custDataLst>
          </p:nvPr>
        </p:nvSpPr>
        <p:spPr bwMode="auto">
          <a:xfrm>
            <a:off x="0" y="6613525"/>
            <a:ext cx="9144000" cy="244475"/>
          </a:xfrm>
          <a:prstGeom prst="rect">
            <a:avLst/>
          </a:prstGeom>
          <a:noFill/>
          <a:ln w="9525">
            <a:noFill/>
            <a:miter lim="800000"/>
            <a:headEnd/>
            <a:tailEnd/>
          </a:ln>
          <a:effectLst/>
        </p:spPr>
        <p:txBody>
          <a:bodyPr>
            <a:spAutoFit/>
          </a:bodyPr>
          <a:lstStyle/>
          <a:p>
            <a:pPr defTabSz="8920163">
              <a:spcBef>
                <a:spcPct val="50000"/>
              </a:spcBef>
              <a:tabLst>
                <a:tab pos="4459288" algn="ctr"/>
                <a:tab pos="8920163" algn="r"/>
              </a:tabLst>
              <a:defRPr/>
            </a:pPr>
            <a:r>
              <a:rPr lang="en-US" sz="1000" dirty="0">
                <a:solidFill>
                  <a:schemeClr val="accent1">
                    <a:lumMod val="75000"/>
                  </a:schemeClr>
                </a:solidFill>
                <a:latin typeface="Arial" charset="0"/>
                <a:cs typeface="+mn-cs"/>
              </a:rPr>
              <a:t>Adaptive Aerospace Group, </a:t>
            </a:r>
            <a:r>
              <a:rPr lang="en-US" sz="1000" dirty="0" smtClean="0">
                <a:solidFill>
                  <a:schemeClr val="accent1">
                    <a:lumMod val="75000"/>
                  </a:schemeClr>
                </a:solidFill>
                <a:latin typeface="Arial" charset="0"/>
                <a:cs typeface="+mn-cs"/>
              </a:rPr>
              <a:t>Inc.	Page </a:t>
            </a:r>
            <a:fld id="{66185350-F228-470C-8ACB-70F0021B053A}" type="slidenum">
              <a:rPr lang="en-US" sz="1000">
                <a:solidFill>
                  <a:schemeClr val="accent1">
                    <a:lumMod val="75000"/>
                  </a:schemeClr>
                </a:solidFill>
                <a:latin typeface="Arial" charset="0"/>
                <a:cs typeface="+mn-cs"/>
              </a:rPr>
              <a:pPr defTabSz="8920163">
                <a:spcBef>
                  <a:spcPct val="50000"/>
                </a:spcBef>
                <a:tabLst>
                  <a:tab pos="4459288" algn="ctr"/>
                  <a:tab pos="8920163" algn="r"/>
                </a:tabLst>
                <a:defRPr/>
              </a:pPr>
              <a:t>‹#›</a:t>
            </a:fld>
            <a:r>
              <a:rPr lang="en-US" sz="1000" dirty="0">
                <a:solidFill>
                  <a:schemeClr val="accent1">
                    <a:lumMod val="75000"/>
                  </a:schemeClr>
                </a:solidFill>
                <a:latin typeface="Arial" charset="0"/>
                <a:cs typeface="+mn-cs"/>
              </a:rPr>
              <a:t>	</a:t>
            </a:r>
            <a:fld id="{3A993AE4-A347-49AD-92CB-0BD1D8F62E13}" type="datetime1">
              <a:rPr lang="en-US" sz="1000" smtClean="0">
                <a:solidFill>
                  <a:schemeClr val="accent1">
                    <a:lumMod val="75000"/>
                  </a:schemeClr>
                </a:solidFill>
                <a:latin typeface="Arial" charset="0"/>
                <a:cs typeface="+mn-cs"/>
              </a:rPr>
              <a:pPr defTabSz="8920163">
                <a:spcBef>
                  <a:spcPct val="50000"/>
                </a:spcBef>
                <a:tabLst>
                  <a:tab pos="4459288" algn="ctr"/>
                  <a:tab pos="8920163" algn="r"/>
                </a:tabLst>
                <a:defRPr/>
              </a:pPr>
              <a:t>4/18/2012</a:t>
            </a:fld>
            <a:endParaRPr lang="en-US" sz="1000" dirty="0">
              <a:solidFill>
                <a:schemeClr val="accent1">
                  <a:lumMod val="75000"/>
                </a:schemeClr>
              </a:solidFill>
              <a:latin typeface="Arial" charset="0"/>
              <a:cs typeface="+mn-cs"/>
            </a:endParaRPr>
          </a:p>
        </p:txBody>
      </p:sp>
      <p:cxnSp>
        <p:nvCxnSpPr>
          <p:cNvPr id="5" name="Straight Connector 4"/>
          <p:cNvCxnSpPr/>
          <p:nvPr>
            <p:custDataLst>
              <p:tags r:id="rId11"/>
            </p:custDataLst>
          </p:nvPr>
        </p:nvCxnSpPr>
        <p:spPr>
          <a:xfrm>
            <a:off x="76200" y="1143000"/>
            <a:ext cx="8915400" cy="0"/>
          </a:xfrm>
          <a:prstGeom prst="line">
            <a:avLst/>
          </a:prstGeom>
          <a:ln w="5715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2"/>
            </p:custDataLst>
          </p:nvPr>
        </p:nvCxnSpPr>
        <p:spPr>
          <a:xfrm>
            <a:off x="76200" y="6553200"/>
            <a:ext cx="8915400" cy="0"/>
          </a:xfrm>
          <a:prstGeom prst="line">
            <a:avLst/>
          </a:prstGeom>
          <a:ln w="5715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3.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png"/><Relationship Id="rId2" Type="http://schemas.openxmlformats.org/officeDocument/2006/relationships/tags" Target="../tags/tag17.xml"/><Relationship Id="rId16" Type="http://schemas.openxmlformats.org/officeDocument/2006/relationships/image" Target="../media/image6.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1.xml"/><Relationship Id="rId5" Type="http://schemas.openxmlformats.org/officeDocument/2006/relationships/tags" Target="../tags/tag20.xml"/><Relationship Id="rId15" Type="http://schemas.openxmlformats.org/officeDocument/2006/relationships/image" Target="../media/image5.jpeg"/><Relationship Id="rId10"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03.xml"/><Relationship Id="rId7" Type="http://schemas.openxmlformats.org/officeDocument/2006/relationships/notesSlide" Target="../notesSlides/notesSlide10.xml"/><Relationship Id="rId12" Type="http://schemas.microsoft.com/office/2007/relationships/diagramDrawing" Target="../diagrams/drawing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105.xml"/><Relationship Id="rId10" Type="http://schemas.openxmlformats.org/officeDocument/2006/relationships/diagramQuickStyle" Target="../diagrams/quickStyle1.xml"/><Relationship Id="rId4" Type="http://schemas.openxmlformats.org/officeDocument/2006/relationships/tags" Target="../tags/tag104.xml"/><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108.xml"/><Relationship Id="rId7" Type="http://schemas.openxmlformats.org/officeDocument/2006/relationships/diagramData" Target="../diagrams/data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1.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109.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27.png"/><Relationship Id="rId3" Type="http://schemas.openxmlformats.org/officeDocument/2006/relationships/tags" Target="../tags/tag112.xml"/><Relationship Id="rId21" Type="http://schemas.openxmlformats.org/officeDocument/2006/relationships/diagramLayout" Target="../diagrams/layout3.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notesSlide" Target="../notesSlides/notesSlide12.xml"/><Relationship Id="rId2" Type="http://schemas.openxmlformats.org/officeDocument/2006/relationships/tags" Target="../tags/tag111.xml"/><Relationship Id="rId16" Type="http://schemas.openxmlformats.org/officeDocument/2006/relationships/slideLayout" Target="../slideLayouts/slideLayout2.xml"/><Relationship Id="rId20" Type="http://schemas.openxmlformats.org/officeDocument/2006/relationships/diagramData" Target="../diagrams/data3.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microsoft.com/office/2007/relationships/diagramDrawing" Target="../diagrams/drawing3.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diagramColors" Target="../diagrams/colors3.xml"/><Relationship Id="rId10" Type="http://schemas.openxmlformats.org/officeDocument/2006/relationships/tags" Target="../tags/tag119.xml"/><Relationship Id="rId19" Type="http://schemas.openxmlformats.org/officeDocument/2006/relationships/image" Target="../media/image28.pn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9.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30.xml"/><Relationship Id="rId7" Type="http://schemas.openxmlformats.org/officeDocument/2006/relationships/notesSlide" Target="../notesSlides/notesSlide1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4.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s/_rels/slide16.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 Type="http://schemas.openxmlformats.org/officeDocument/2006/relationships/tags" Target="../tags/tag146.xml"/><Relationship Id="rId21" Type="http://schemas.openxmlformats.org/officeDocument/2006/relationships/tags" Target="../tags/tag164.xml"/><Relationship Id="rId34" Type="http://schemas.openxmlformats.org/officeDocument/2006/relationships/tags" Target="../tags/tag177.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9" Type="http://schemas.openxmlformats.org/officeDocument/2006/relationships/tags" Target="../tags/tag216.xml"/><Relationship Id="rId3" Type="http://schemas.openxmlformats.org/officeDocument/2006/relationships/tags" Target="../tags/tag180.xml"/><Relationship Id="rId21" Type="http://schemas.openxmlformats.org/officeDocument/2006/relationships/tags" Target="../tags/tag198.xml"/><Relationship Id="rId34" Type="http://schemas.openxmlformats.org/officeDocument/2006/relationships/tags" Target="../tags/tag211.xml"/><Relationship Id="rId42" Type="http://schemas.openxmlformats.org/officeDocument/2006/relationships/tags" Target="../tags/tag219.xml"/><Relationship Id="rId47" Type="http://schemas.openxmlformats.org/officeDocument/2006/relationships/slideLayout" Target="../slideLayouts/slideLayout4.xml"/><Relationship Id="rId50" Type="http://schemas.openxmlformats.org/officeDocument/2006/relationships/image" Target="../media/image34.png"/><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tags" Target="../tags/tag223.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41" Type="http://schemas.openxmlformats.org/officeDocument/2006/relationships/tags" Target="../tags/tag218.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tags" Target="../tags/tag222.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49" Type="http://schemas.openxmlformats.org/officeDocument/2006/relationships/image" Target="../media/image33.png"/><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4" Type="http://schemas.openxmlformats.org/officeDocument/2006/relationships/tags" Target="../tags/tag221.xml"/><Relationship Id="rId52" Type="http://schemas.openxmlformats.org/officeDocument/2006/relationships/image" Target="../media/image35.png"/><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 Id="rId48" Type="http://schemas.openxmlformats.org/officeDocument/2006/relationships/image" Target="../media/image32.png"/><Relationship Id="rId8" Type="http://schemas.openxmlformats.org/officeDocument/2006/relationships/tags" Target="../tags/tag185.xml"/><Relationship Id="rId51" Type="http://schemas.openxmlformats.org/officeDocument/2006/relationships/tags" Target="../tags/tag222.xml"/></Relationships>
</file>

<file path=ppt/slides/_rels/slide18.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image" Target="../media/image37.png"/><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media/image36.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notesSlide" Target="../notesSlides/notesSlide15.xml"/><Relationship Id="rId5" Type="http://schemas.openxmlformats.org/officeDocument/2006/relationships/tags" Target="../tags/tag228.xml"/><Relationship Id="rId10" Type="http://schemas.openxmlformats.org/officeDocument/2006/relationships/slideLayout" Target="../slideLayouts/slideLayout2.xml"/><Relationship Id="rId4" Type="http://schemas.openxmlformats.org/officeDocument/2006/relationships/tags" Target="../tags/tag227.xml"/><Relationship Id="rId9" Type="http://schemas.openxmlformats.org/officeDocument/2006/relationships/tags" Target="../tags/tag232.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35.xml"/><Relationship Id="rId7" Type="http://schemas.openxmlformats.org/officeDocument/2006/relationships/notesSlide" Target="../notesSlides/notesSlide16.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Layout" Target="../slideLayouts/slideLayout2.xml"/><Relationship Id="rId5" Type="http://schemas.openxmlformats.org/officeDocument/2006/relationships/tags" Target="../tags/tag237.xml"/><Relationship Id="rId4" Type="http://schemas.openxmlformats.org/officeDocument/2006/relationships/tags" Target="../tags/tag236.xml"/></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7.png"/><Relationship Id="rId5" Type="http://schemas.openxmlformats.org/officeDocument/2006/relationships/tags" Target="../tags/tag29.xml"/><Relationship Id="rId10" Type="http://schemas.openxmlformats.org/officeDocument/2006/relationships/notesSlide" Target="../notesSlides/notesSlide2.xml"/><Relationship Id="rId4" Type="http://schemas.openxmlformats.org/officeDocument/2006/relationships/tags" Target="../tags/tag28.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38.jpe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39.jpeg"/><Relationship Id="rId5" Type="http://schemas.openxmlformats.org/officeDocument/2006/relationships/tags" Target="../tags/tag242.xml"/><Relationship Id="rId10" Type="http://schemas.openxmlformats.org/officeDocument/2006/relationships/notesSlide" Target="../notesSlides/notesSlide17.xml"/><Relationship Id="rId4" Type="http://schemas.openxmlformats.org/officeDocument/2006/relationships/tags" Target="../tags/tag241.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image" Target="../media/image40.jpe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49.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52.xml"/><Relationship Id="rId7" Type="http://schemas.openxmlformats.org/officeDocument/2006/relationships/notesSlide" Target="../notesSlides/notesSlide19.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Layout" Target="../slideLayouts/slideLayout2.xml"/><Relationship Id="rId5" Type="http://schemas.openxmlformats.org/officeDocument/2006/relationships/tags" Target="../tags/tag254.xml"/><Relationship Id="rId4" Type="http://schemas.openxmlformats.org/officeDocument/2006/relationships/tags" Target="../tags/tag253.xml"/></Relationships>
</file>

<file path=ppt/slides/_rels/slide23.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23.pn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258.xml"/></Relationships>
</file>

<file path=ppt/slides/_rels/slide24.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tags" Target="../tags/tag287.xml"/><Relationship Id="rId39" Type="http://schemas.openxmlformats.org/officeDocument/2006/relationships/tags" Target="../tags/tag300.xml"/><Relationship Id="rId21" Type="http://schemas.openxmlformats.org/officeDocument/2006/relationships/tags" Target="../tags/tag282.xml"/><Relationship Id="rId34" Type="http://schemas.openxmlformats.org/officeDocument/2006/relationships/tags" Target="../tags/tag295.xml"/><Relationship Id="rId42" Type="http://schemas.openxmlformats.org/officeDocument/2006/relationships/tags" Target="../tags/tag303.xml"/><Relationship Id="rId47" Type="http://schemas.openxmlformats.org/officeDocument/2006/relationships/tags" Target="../tags/tag308.xml"/><Relationship Id="rId50" Type="http://schemas.openxmlformats.org/officeDocument/2006/relationships/tags" Target="../tags/tag311.xml"/><Relationship Id="rId55" Type="http://schemas.openxmlformats.org/officeDocument/2006/relationships/tags" Target="../tags/tag316.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33" Type="http://schemas.openxmlformats.org/officeDocument/2006/relationships/tags" Target="../tags/tag294.xml"/><Relationship Id="rId38" Type="http://schemas.openxmlformats.org/officeDocument/2006/relationships/tags" Target="../tags/tag299.xml"/><Relationship Id="rId46" Type="http://schemas.openxmlformats.org/officeDocument/2006/relationships/tags" Target="../tags/tag307.xml"/><Relationship Id="rId59" Type="http://schemas.openxmlformats.org/officeDocument/2006/relationships/slideLayout" Target="../slideLayouts/slideLayout5.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29" Type="http://schemas.openxmlformats.org/officeDocument/2006/relationships/tags" Target="../tags/tag290.xml"/><Relationship Id="rId41" Type="http://schemas.openxmlformats.org/officeDocument/2006/relationships/tags" Target="../tags/tag302.xml"/><Relationship Id="rId54" Type="http://schemas.openxmlformats.org/officeDocument/2006/relationships/tags" Target="../tags/tag315.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32" Type="http://schemas.openxmlformats.org/officeDocument/2006/relationships/tags" Target="../tags/tag293.xml"/><Relationship Id="rId37" Type="http://schemas.openxmlformats.org/officeDocument/2006/relationships/tags" Target="../tags/tag298.xml"/><Relationship Id="rId40" Type="http://schemas.openxmlformats.org/officeDocument/2006/relationships/tags" Target="../tags/tag301.xml"/><Relationship Id="rId45" Type="http://schemas.openxmlformats.org/officeDocument/2006/relationships/tags" Target="../tags/tag306.xml"/><Relationship Id="rId53" Type="http://schemas.openxmlformats.org/officeDocument/2006/relationships/tags" Target="../tags/tag314.xml"/><Relationship Id="rId58" Type="http://schemas.openxmlformats.org/officeDocument/2006/relationships/tags" Target="../tags/tag319.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28" Type="http://schemas.openxmlformats.org/officeDocument/2006/relationships/tags" Target="../tags/tag289.xml"/><Relationship Id="rId36" Type="http://schemas.openxmlformats.org/officeDocument/2006/relationships/tags" Target="../tags/tag297.xml"/><Relationship Id="rId49" Type="http://schemas.openxmlformats.org/officeDocument/2006/relationships/tags" Target="../tags/tag310.xml"/><Relationship Id="rId57" Type="http://schemas.openxmlformats.org/officeDocument/2006/relationships/tags" Target="../tags/tag318.xml"/><Relationship Id="rId10" Type="http://schemas.openxmlformats.org/officeDocument/2006/relationships/tags" Target="../tags/tag271.xml"/><Relationship Id="rId19" Type="http://schemas.openxmlformats.org/officeDocument/2006/relationships/tags" Target="../tags/tag280.xml"/><Relationship Id="rId31" Type="http://schemas.openxmlformats.org/officeDocument/2006/relationships/tags" Target="../tags/tag292.xml"/><Relationship Id="rId44" Type="http://schemas.openxmlformats.org/officeDocument/2006/relationships/tags" Target="../tags/tag305.xml"/><Relationship Id="rId52" Type="http://schemas.openxmlformats.org/officeDocument/2006/relationships/tags" Target="../tags/tag313.xml"/><Relationship Id="rId60" Type="http://schemas.openxmlformats.org/officeDocument/2006/relationships/notesSlide" Target="../notesSlides/notesSlide22.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tags" Target="../tags/tag288.xml"/><Relationship Id="rId30" Type="http://schemas.openxmlformats.org/officeDocument/2006/relationships/tags" Target="../tags/tag291.xml"/><Relationship Id="rId35" Type="http://schemas.openxmlformats.org/officeDocument/2006/relationships/tags" Target="../tags/tag296.xml"/><Relationship Id="rId43" Type="http://schemas.openxmlformats.org/officeDocument/2006/relationships/tags" Target="../tags/tag304.xml"/><Relationship Id="rId48" Type="http://schemas.openxmlformats.org/officeDocument/2006/relationships/tags" Target="../tags/tag309.xml"/><Relationship Id="rId56" Type="http://schemas.openxmlformats.org/officeDocument/2006/relationships/tags" Target="../tags/tag317.xml"/><Relationship Id="rId8" Type="http://schemas.openxmlformats.org/officeDocument/2006/relationships/tags" Target="../tags/tag269.xml"/><Relationship Id="rId51" Type="http://schemas.openxmlformats.org/officeDocument/2006/relationships/tags" Target="../tags/tag312.xml"/><Relationship Id="rId3" Type="http://schemas.openxmlformats.org/officeDocument/2006/relationships/tags" Target="../tags/tag264.xml"/></Relationships>
</file>

<file path=ppt/slides/_rels/slide26.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notesSlide" Target="../notesSlides/notesSlide23.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slideLayout" Target="../slideLayouts/slideLayout2.xml"/><Relationship Id="rId5" Type="http://schemas.openxmlformats.org/officeDocument/2006/relationships/tags" Target="../tags/tag324.xml"/><Relationship Id="rId10" Type="http://schemas.openxmlformats.org/officeDocument/2006/relationships/tags" Target="../tags/tag329.xml"/><Relationship Id="rId4" Type="http://schemas.openxmlformats.org/officeDocument/2006/relationships/tags" Target="../tags/tag323.xml"/><Relationship Id="rId9" Type="http://schemas.openxmlformats.org/officeDocument/2006/relationships/tags" Target="../tags/tag328.xml"/></Relationships>
</file>

<file path=ppt/slides/_rels/slide27.xml.rels><?xml version="1.0" encoding="UTF-8" standalone="yes"?>
<Relationships xmlns="http://schemas.openxmlformats.org/package/2006/relationships"><Relationship Id="rId8" Type="http://schemas.openxmlformats.org/officeDocument/2006/relationships/tags" Target="../tags/tag33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notesSlide" Target="../notesSlides/notesSlide24.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slideLayout" Target="../slideLayouts/slideLayout2.xml"/><Relationship Id="rId5" Type="http://schemas.openxmlformats.org/officeDocument/2006/relationships/tags" Target="../tags/tag334.xml"/><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342.xml"/><Relationship Id="rId7" Type="http://schemas.openxmlformats.org/officeDocument/2006/relationships/image" Target="../media/image42.jpeg"/><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343.xml"/></Relationships>
</file>

<file path=ppt/slides/_rels/slide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3.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10.pn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2.png"/><Relationship Id="rId5" Type="http://schemas.openxmlformats.org/officeDocument/2006/relationships/tags" Target="../tags/tag48.xml"/><Relationship Id="rId10" Type="http://schemas.openxmlformats.org/officeDocument/2006/relationships/image" Target="../media/image11.emf"/><Relationship Id="rId4" Type="http://schemas.openxmlformats.org/officeDocument/2006/relationships/tags" Target="../tags/tag47.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3.xml"/><Relationship Id="rId7" Type="http://schemas.openxmlformats.org/officeDocument/2006/relationships/notesSlide" Target="../notesSlides/notesSlide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tags" Target="../tags/tag84.xml"/><Relationship Id="rId39" Type="http://schemas.openxmlformats.org/officeDocument/2006/relationships/image" Target="../media/image19.png"/><Relationship Id="rId3" Type="http://schemas.openxmlformats.org/officeDocument/2006/relationships/tags" Target="../tags/tag61.xml"/><Relationship Id="rId21" Type="http://schemas.openxmlformats.org/officeDocument/2006/relationships/tags" Target="../tags/tag79.xml"/><Relationship Id="rId34" Type="http://schemas.openxmlformats.org/officeDocument/2006/relationships/image" Target="../media/image15.png"/><Relationship Id="rId42" Type="http://schemas.openxmlformats.org/officeDocument/2006/relationships/image" Target="../media/image22.png"/><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tags" Target="../tags/tag83.xml"/><Relationship Id="rId33" Type="http://schemas.openxmlformats.org/officeDocument/2006/relationships/image" Target="../media/image14.png"/><Relationship Id="rId38" Type="http://schemas.openxmlformats.org/officeDocument/2006/relationships/image" Target="../media/image18.png"/><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29" Type="http://schemas.openxmlformats.org/officeDocument/2006/relationships/slideLayout" Target="../slideLayouts/slideLayout4.xml"/><Relationship Id="rId41" Type="http://schemas.openxmlformats.org/officeDocument/2006/relationships/image" Target="../media/image21.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32" Type="http://schemas.openxmlformats.org/officeDocument/2006/relationships/image" Target="../media/image9.png"/><Relationship Id="rId37" Type="http://schemas.openxmlformats.org/officeDocument/2006/relationships/image" Target="../media/image17.png"/><Relationship Id="rId40" Type="http://schemas.openxmlformats.org/officeDocument/2006/relationships/image" Target="../media/image20.png"/><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28" Type="http://schemas.openxmlformats.org/officeDocument/2006/relationships/tags" Target="../tags/tag86.xml"/><Relationship Id="rId36" Type="http://schemas.openxmlformats.org/officeDocument/2006/relationships/image" Target="../media/image16.png"/><Relationship Id="rId10" Type="http://schemas.openxmlformats.org/officeDocument/2006/relationships/tags" Target="../tags/tag68.xml"/><Relationship Id="rId19" Type="http://schemas.openxmlformats.org/officeDocument/2006/relationships/tags" Target="../tags/tag77.xml"/><Relationship Id="rId31" Type="http://schemas.openxmlformats.org/officeDocument/2006/relationships/image" Target="../media/image13.png"/><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 Id="rId27" Type="http://schemas.openxmlformats.org/officeDocument/2006/relationships/tags" Target="../tags/tag85.xml"/><Relationship Id="rId30" Type="http://schemas.openxmlformats.org/officeDocument/2006/relationships/notesSlide" Target="../notesSlides/notesSlide7.xml"/><Relationship Id="rId35"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25.jpe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24.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3.png"/><Relationship Id="rId5" Type="http://schemas.openxmlformats.org/officeDocument/2006/relationships/tags" Target="../tags/tag91.xml"/><Relationship Id="rId10" Type="http://schemas.openxmlformats.org/officeDocument/2006/relationships/notesSlide" Target="../notesSlides/notesSlide8.xml"/><Relationship Id="rId4" Type="http://schemas.openxmlformats.org/officeDocument/2006/relationships/tags" Target="../tags/tag90.xml"/><Relationship Id="rId9" Type="http://schemas.openxmlformats.org/officeDocument/2006/relationships/slideLayout" Target="../slideLayouts/slideLayout2.xml"/><Relationship Id="rId1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97.xml"/><Relationship Id="rId7"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2"/>
            </p:custDataLst>
          </p:nvPr>
        </p:nvPicPr>
        <p:blipFill rotWithShape="1">
          <a:blip r:embed="rId12" cstate="print">
            <a:extLst>
              <a:ext uri="{28A0092B-C50C-407E-A947-70E740481C1C}">
                <a14:useLocalDpi xmlns:a14="http://schemas.microsoft.com/office/drawing/2010/main" val="0"/>
              </a:ext>
            </a:extLst>
          </a:blip>
          <a:srcRect t="1" b="2514"/>
          <a:stretch/>
        </p:blipFill>
        <p:spPr bwMode="auto">
          <a:xfrm>
            <a:off x="127950" y="5554059"/>
            <a:ext cx="938850" cy="92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custDataLst>
              <p:tags r:id="rId3"/>
            </p:custDataLst>
          </p:nvPr>
        </p:nvPicPr>
        <p:blipFill rotWithShape="1">
          <a:blip r:embed="rId13" cstate="print">
            <a:duotone>
              <a:prstClr val="black"/>
              <a:schemeClr val="tx2">
                <a:tint val="45000"/>
                <a:satMod val="400000"/>
              </a:schemeClr>
            </a:duotone>
          </a:blip>
          <a:srcRect t="2299" b="27004"/>
          <a:stretch/>
        </p:blipFill>
        <p:spPr bwMode="auto">
          <a:xfrm>
            <a:off x="4800600" y="4495800"/>
            <a:ext cx="4190999" cy="1734006"/>
          </a:xfrm>
          <a:prstGeom prst="rect">
            <a:avLst/>
          </a:prstGeom>
          <a:noFill/>
          <a:ln w="9525">
            <a:noFill/>
            <a:miter lim="800000"/>
            <a:headEnd/>
            <a:tailEnd/>
          </a:ln>
          <a:effectLst>
            <a:softEdge rad="50800"/>
          </a:effectLst>
        </p:spPr>
      </p:pic>
      <p:pic>
        <p:nvPicPr>
          <p:cNvPr id="1029" name="Picture 5" descr="http://1.bp.blogspot.com/-fP945d5zgRs/TZwTJablOVI/AAAAAAAAn4M/-ig9DpI1l5A/s1600/Nasa-Logo.jpg"/>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371600" y="5562600"/>
            <a:ext cx="1161839" cy="9392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5"/>
            </p:custDataLst>
          </p:nvPr>
        </p:nvSpPr>
        <p:spPr>
          <a:xfrm>
            <a:off x="152399" y="152400"/>
            <a:ext cx="8839199" cy="1066800"/>
          </a:xfrm>
        </p:spPr>
        <p:txBody>
          <a:bodyPr>
            <a:noAutofit/>
          </a:bodyPr>
          <a:lstStyle/>
          <a:p>
            <a:r>
              <a:rPr lang="en-US" sz="3400" dirty="0" smtClean="0"/>
              <a:t>Structural Modes and Aircraft Handling Qualities</a:t>
            </a:r>
            <a:endParaRPr lang="en-US" sz="3400" dirty="0"/>
          </a:p>
        </p:txBody>
      </p:sp>
      <p:sp>
        <p:nvSpPr>
          <p:cNvPr id="7" name="Content Placeholder 6"/>
          <p:cNvSpPr>
            <a:spLocks noGrp="1"/>
          </p:cNvSpPr>
          <p:nvPr>
            <p:ph idx="1"/>
            <p:custDataLst>
              <p:tags r:id="rId6"/>
            </p:custDataLst>
          </p:nvPr>
        </p:nvSpPr>
        <p:spPr>
          <a:xfrm>
            <a:off x="152400" y="1393725"/>
            <a:ext cx="4114800" cy="1483281"/>
          </a:xfrm>
        </p:spPr>
        <p:txBody>
          <a:bodyPr>
            <a:normAutofit fontScale="92500"/>
          </a:bodyPr>
          <a:lstStyle/>
          <a:p>
            <a:pPr marL="0" indent="0">
              <a:buNone/>
            </a:pPr>
            <a:r>
              <a:rPr lang="en-US" dirty="0" smtClean="0"/>
              <a:t>Simulation Development for Supersonic Studies (SDSS)</a:t>
            </a:r>
          </a:p>
          <a:p>
            <a:pPr marL="0" indent="0">
              <a:buNone/>
            </a:pPr>
            <a:endParaRPr lang="en-US" dirty="0"/>
          </a:p>
        </p:txBody>
      </p:sp>
      <p:sp>
        <p:nvSpPr>
          <p:cNvPr id="9" name="Content Placeholder 6"/>
          <p:cNvSpPr txBox="1">
            <a:spLocks/>
          </p:cNvSpPr>
          <p:nvPr>
            <p:custDataLst>
              <p:tags r:id="rId7"/>
            </p:custDataLst>
          </p:nvPr>
        </p:nvSpPr>
        <p:spPr>
          <a:xfrm>
            <a:off x="533400" y="3276600"/>
            <a:ext cx="3733800" cy="151661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Courier New" pitchFamily="49" charset="0"/>
                <a:cs typeface="Courier New" pitchFamily="49" charset="0"/>
              </a:rPr>
              <a:t>Brandon Cowen</a:t>
            </a:r>
          </a:p>
          <a:p>
            <a:pPr marL="457200" lvl="1" indent="0">
              <a:buFont typeface="Arial" pitchFamily="34" charset="0"/>
              <a:buNone/>
            </a:pPr>
            <a:r>
              <a:rPr lang="en-US" dirty="0" smtClean="0">
                <a:latin typeface="Courier New" pitchFamily="49" charset="0"/>
                <a:cs typeface="Courier New" pitchFamily="49" charset="0"/>
              </a:rPr>
              <a:t>Adaptive Aerospace Group</a:t>
            </a:r>
          </a:p>
          <a:p>
            <a:pPr marL="457200" lvl="1" indent="0">
              <a:buFont typeface="Arial" pitchFamily="34" charset="0"/>
              <a:buNone/>
            </a:pPr>
            <a:r>
              <a:rPr lang="en-US" dirty="0" smtClean="0">
                <a:latin typeface="Courier New" pitchFamily="49" charset="0"/>
                <a:cs typeface="Courier New" pitchFamily="49" charset="0"/>
              </a:rPr>
              <a:t>757-447-7221</a:t>
            </a:r>
          </a:p>
          <a:p>
            <a:pPr marL="0" indent="0">
              <a:buFont typeface="Arial" pitchFamily="34" charset="0"/>
              <a:buNone/>
            </a:pPr>
            <a:endParaRPr lang="en-US" dirty="0"/>
          </a:p>
        </p:txBody>
      </p:sp>
      <p:pic>
        <p:nvPicPr>
          <p:cNvPr id="1028" name="Picture 4" descr="https://encrypted-tbn1.google.com/images?q=tbn:ANd9GcS4vkiaQZtyo8Ta3PgJtdBcZgx2L5XUT7VC95-RzUPHSLTXquzm"/>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514600" y="5528676"/>
            <a:ext cx="1771035" cy="9826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custDataLst>
              <p:tags r:id="rId9"/>
            </p:custDataLst>
          </p:nvPr>
        </p:nvPicPr>
        <p:blipFill rotWithShape="1">
          <a:blip r:embed="rId16" cstate="print">
            <a:extLst/>
          </a:blip>
          <a:srcRect b="6535"/>
          <a:stretch/>
        </p:blipFill>
        <p:spPr bwMode="auto">
          <a:xfrm>
            <a:off x="4684407" y="1219200"/>
            <a:ext cx="4459593" cy="3547496"/>
          </a:xfrm>
          <a:prstGeom prst="rect">
            <a:avLst/>
          </a:prstGeom>
          <a:ln>
            <a:noFill/>
          </a:ln>
          <a:effectLst>
            <a:softEdge rad="241300"/>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Initial SDSS Study</a:t>
            </a:r>
            <a:endParaRPr lang="en-US" dirty="0"/>
          </a:p>
        </p:txBody>
      </p:sp>
      <p:sp>
        <p:nvSpPr>
          <p:cNvPr id="3" name="Content Placeholder 2"/>
          <p:cNvSpPr>
            <a:spLocks noGrp="1"/>
          </p:cNvSpPr>
          <p:nvPr>
            <p:ph idx="1"/>
            <p:custDataLst>
              <p:tags r:id="rId3"/>
            </p:custDataLst>
          </p:nvPr>
        </p:nvSpPr>
        <p:spPr/>
        <p:txBody>
          <a:bodyPr/>
          <a:lstStyle/>
          <a:p>
            <a:pPr marL="0" indent="0" algn="ctr">
              <a:buNone/>
            </a:pPr>
            <a:r>
              <a:rPr lang="en-US" dirty="0" smtClean="0"/>
              <a:t>Test Matrix</a:t>
            </a:r>
          </a:p>
          <a:p>
            <a:endParaRPr lang="en-US" dirty="0"/>
          </a:p>
        </p:txBody>
      </p:sp>
      <p:graphicFrame>
        <p:nvGraphicFramePr>
          <p:cNvPr id="4" name="Diagram 3"/>
          <p:cNvGraphicFramePr/>
          <p:nvPr>
            <p:custDataLst>
              <p:tags r:id="rId4"/>
            </p:custDataLst>
            <p:extLst>
              <p:ext uri="{D42A27DB-BD31-4B8C-83A1-F6EECF244321}">
                <p14:modId xmlns:p14="http://schemas.microsoft.com/office/powerpoint/2010/main" val="613939320"/>
              </p:ext>
            </p:extLst>
          </p:nvPr>
        </p:nvGraphicFramePr>
        <p:xfrm>
          <a:off x="228600" y="1752600"/>
          <a:ext cx="8686800" cy="459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custDataLst>
              <p:tags r:id="rId5"/>
            </p:custDataLst>
          </p:nvPr>
        </p:nvSpPr>
        <p:spPr>
          <a:xfrm>
            <a:off x="6248400" y="2590800"/>
            <a:ext cx="1371600" cy="369332"/>
          </a:xfrm>
          <a:prstGeom prst="rect">
            <a:avLst/>
          </a:prstGeom>
          <a:noFill/>
        </p:spPr>
        <p:txBody>
          <a:bodyPr wrap="square" rtlCol="0">
            <a:spAutoFit/>
          </a:bodyPr>
          <a:lstStyle/>
          <a:p>
            <a:r>
              <a:rPr lang="en-US" dirty="0" smtClean="0"/>
              <a:t>(Per Axis)</a:t>
            </a:r>
            <a:endParaRPr lang="en-US" dirty="0"/>
          </a:p>
        </p:txBody>
      </p:sp>
    </p:spTree>
    <p:custDataLst>
      <p:tags r:id="rId1"/>
    </p:custDataLst>
    <p:extLst>
      <p:ext uri="{BB962C8B-B14F-4D97-AF65-F5344CB8AC3E}">
        <p14:creationId xmlns:p14="http://schemas.microsoft.com/office/powerpoint/2010/main" val="1893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Follow-On SDSS Study</a:t>
            </a:r>
            <a:endParaRPr lang="en-US" dirty="0"/>
          </a:p>
        </p:txBody>
      </p:sp>
      <p:sp>
        <p:nvSpPr>
          <p:cNvPr id="3" name="Content Placeholder 2"/>
          <p:cNvSpPr>
            <a:spLocks noGrp="1"/>
          </p:cNvSpPr>
          <p:nvPr>
            <p:ph idx="1"/>
            <p:custDataLst>
              <p:tags r:id="rId3"/>
            </p:custDataLst>
          </p:nvPr>
        </p:nvSpPr>
        <p:spPr/>
        <p:txBody>
          <a:bodyPr/>
          <a:lstStyle/>
          <a:p>
            <a:pPr marL="0" indent="0" algn="ctr">
              <a:buNone/>
            </a:pPr>
            <a:r>
              <a:rPr lang="en-US" dirty="0" smtClean="0"/>
              <a:t>Test Matrix</a:t>
            </a:r>
          </a:p>
          <a:p>
            <a:endParaRPr lang="en-US" dirty="0"/>
          </a:p>
        </p:txBody>
      </p:sp>
      <p:graphicFrame>
        <p:nvGraphicFramePr>
          <p:cNvPr id="4" name="Diagram 3"/>
          <p:cNvGraphicFramePr/>
          <p:nvPr>
            <p:custDataLst>
              <p:tags r:id="rId4"/>
            </p:custDataLst>
            <p:extLst>
              <p:ext uri="{D42A27DB-BD31-4B8C-83A1-F6EECF244321}">
                <p14:modId xmlns:p14="http://schemas.microsoft.com/office/powerpoint/2010/main" val="3978761945"/>
              </p:ext>
            </p:extLst>
          </p:nvPr>
        </p:nvGraphicFramePr>
        <p:xfrm>
          <a:off x="228600" y="1752600"/>
          <a:ext cx="8686800" cy="459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893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Roadmap</a:t>
            </a:r>
            <a:endParaRPr lang="en-US" dirty="0"/>
          </a:p>
        </p:txBody>
      </p:sp>
      <p:pic>
        <p:nvPicPr>
          <p:cNvPr id="3074" name="Picture 2"/>
          <p:cNvPicPr>
            <a:picLocks noChangeAspect="1" noChangeArrowheads="1"/>
          </p:cNvPicPr>
          <p:nvPr>
            <p:custDataLst>
              <p:tags r:id="rId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3146012"/>
            <a:ext cx="2057400" cy="15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custDataLst>
              <p:tags r:id="rId4"/>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2396431" y="3146012"/>
            <a:ext cx="1870769" cy="15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5"/>
            </p:custDataLst>
          </p:nvPr>
        </p:nvSpPr>
        <p:spPr>
          <a:xfrm>
            <a:off x="4572000" y="3146012"/>
            <a:ext cx="1905000" cy="15021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Scalable Supersonic Transports and Business Jets</a:t>
            </a:r>
            <a:endParaRPr lang="en-US" dirty="0"/>
          </a:p>
        </p:txBody>
      </p:sp>
      <p:sp>
        <p:nvSpPr>
          <p:cNvPr id="8" name="Rectangle 7"/>
          <p:cNvSpPr/>
          <p:nvPr>
            <p:custDataLst>
              <p:tags r:id="rId6"/>
            </p:custDataLst>
          </p:nvPr>
        </p:nvSpPr>
        <p:spPr>
          <a:xfrm>
            <a:off x="6781800" y="3146012"/>
            <a:ext cx="1905000" cy="15021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Innovative Control Strategies for Commercially Viable Transports</a:t>
            </a:r>
            <a:endParaRPr lang="en-US" dirty="0"/>
          </a:p>
        </p:txBody>
      </p:sp>
      <p:graphicFrame>
        <p:nvGraphicFramePr>
          <p:cNvPr id="7" name="Content Placeholder 6"/>
          <p:cNvGraphicFramePr>
            <a:graphicFrameLocks noGrp="1"/>
          </p:cNvGraphicFramePr>
          <p:nvPr>
            <p:ph idx="1"/>
            <p:custDataLst>
              <p:tags r:id="rId7"/>
            </p:custDataLst>
            <p:extLst>
              <p:ext uri="{D42A27DB-BD31-4B8C-83A1-F6EECF244321}">
                <p14:modId xmlns:p14="http://schemas.microsoft.com/office/powerpoint/2010/main" val="1242299764"/>
              </p:ext>
            </p:extLst>
          </p:nvPr>
        </p:nvGraphicFramePr>
        <p:xfrm>
          <a:off x="228600" y="4648200"/>
          <a:ext cx="10363200" cy="20574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9" name="TextBox 8"/>
          <p:cNvSpPr txBox="1"/>
          <p:nvPr>
            <p:custDataLst>
              <p:tags r:id="rId8"/>
            </p:custDataLst>
          </p:nvPr>
        </p:nvSpPr>
        <p:spPr>
          <a:xfrm>
            <a:off x="533400" y="2678668"/>
            <a:ext cx="1447800" cy="369332"/>
          </a:xfrm>
          <a:prstGeom prst="rect">
            <a:avLst/>
          </a:prstGeom>
          <a:noFill/>
        </p:spPr>
        <p:txBody>
          <a:bodyPr wrap="square" rtlCol="0">
            <a:spAutoFit/>
          </a:bodyPr>
          <a:lstStyle/>
          <a:p>
            <a:r>
              <a:rPr lang="en-US" dirty="0" smtClean="0"/>
              <a:t>Initial Study</a:t>
            </a:r>
            <a:endParaRPr lang="en-US" dirty="0"/>
          </a:p>
        </p:txBody>
      </p:sp>
      <p:sp>
        <p:nvSpPr>
          <p:cNvPr id="12" name="TextBox 11"/>
          <p:cNvSpPr txBox="1"/>
          <p:nvPr>
            <p:custDataLst>
              <p:tags r:id="rId9"/>
            </p:custDataLst>
          </p:nvPr>
        </p:nvSpPr>
        <p:spPr>
          <a:xfrm>
            <a:off x="2358331" y="2678668"/>
            <a:ext cx="1946968" cy="369332"/>
          </a:xfrm>
          <a:prstGeom prst="rect">
            <a:avLst/>
          </a:prstGeom>
          <a:noFill/>
        </p:spPr>
        <p:txBody>
          <a:bodyPr wrap="square" rtlCol="0">
            <a:spAutoFit/>
          </a:bodyPr>
          <a:lstStyle/>
          <a:p>
            <a:r>
              <a:rPr lang="en-US" dirty="0" smtClean="0"/>
              <a:t>Follow On Study</a:t>
            </a:r>
            <a:endParaRPr lang="en-US" dirty="0"/>
          </a:p>
        </p:txBody>
      </p:sp>
      <p:sp>
        <p:nvSpPr>
          <p:cNvPr id="13" name="TextBox 12"/>
          <p:cNvSpPr txBox="1"/>
          <p:nvPr>
            <p:custDataLst>
              <p:tags r:id="rId10"/>
            </p:custDataLst>
          </p:nvPr>
        </p:nvSpPr>
        <p:spPr>
          <a:xfrm>
            <a:off x="4551016" y="2564975"/>
            <a:ext cx="1946968" cy="646331"/>
          </a:xfrm>
          <a:prstGeom prst="rect">
            <a:avLst/>
          </a:prstGeom>
          <a:noFill/>
        </p:spPr>
        <p:txBody>
          <a:bodyPr wrap="square" rtlCol="0">
            <a:spAutoFit/>
          </a:bodyPr>
          <a:lstStyle/>
          <a:p>
            <a:pPr algn="ctr"/>
            <a:r>
              <a:rPr lang="en-US" dirty="0" smtClean="0"/>
              <a:t>Detailed Model Development</a:t>
            </a:r>
            <a:endParaRPr lang="en-US" dirty="0"/>
          </a:p>
        </p:txBody>
      </p:sp>
      <p:sp>
        <p:nvSpPr>
          <p:cNvPr id="14" name="TextBox 13"/>
          <p:cNvSpPr txBox="1"/>
          <p:nvPr>
            <p:custDataLst>
              <p:tags r:id="rId11"/>
            </p:custDataLst>
          </p:nvPr>
        </p:nvSpPr>
        <p:spPr>
          <a:xfrm>
            <a:off x="6631858" y="2564975"/>
            <a:ext cx="2204884" cy="646331"/>
          </a:xfrm>
          <a:prstGeom prst="rect">
            <a:avLst/>
          </a:prstGeom>
          <a:noFill/>
        </p:spPr>
        <p:txBody>
          <a:bodyPr wrap="square" rtlCol="0">
            <a:spAutoFit/>
          </a:bodyPr>
          <a:lstStyle/>
          <a:p>
            <a:pPr algn="ctr"/>
            <a:r>
              <a:rPr lang="en-US" dirty="0" smtClean="0"/>
              <a:t>Innovative Controls Research</a:t>
            </a:r>
            <a:endParaRPr lang="en-US" dirty="0"/>
          </a:p>
        </p:txBody>
      </p:sp>
      <p:cxnSp>
        <p:nvCxnSpPr>
          <p:cNvPr id="11" name="Straight Arrow Connector 10"/>
          <p:cNvCxnSpPr>
            <a:stCxn id="3074" idx="3"/>
            <a:endCxn id="3075" idx="1"/>
          </p:cNvCxnSpPr>
          <p:nvPr>
            <p:custDataLst>
              <p:tags r:id="rId12"/>
            </p:custDataLst>
          </p:nvPr>
        </p:nvCxnSpPr>
        <p:spPr>
          <a:xfrm>
            <a:off x="2209800" y="3897106"/>
            <a:ext cx="1866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075" idx="3"/>
            <a:endCxn id="4" idx="1"/>
          </p:cNvCxnSpPr>
          <p:nvPr>
            <p:custDataLst>
              <p:tags r:id="rId13"/>
            </p:custDataLst>
          </p:nvPr>
        </p:nvCxnSpPr>
        <p:spPr>
          <a:xfrm>
            <a:off x="4267200" y="389710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a:endCxn id="8" idx="1"/>
          </p:cNvCxnSpPr>
          <p:nvPr>
            <p:custDataLst>
              <p:tags r:id="rId14"/>
            </p:custDataLst>
          </p:nvPr>
        </p:nvCxnSpPr>
        <p:spPr>
          <a:xfrm>
            <a:off x="6477000" y="389710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5"/>
            </p:custDataLst>
          </p:nvPr>
        </p:nvSpPr>
        <p:spPr>
          <a:xfrm>
            <a:off x="152400" y="1469653"/>
            <a:ext cx="1143000" cy="892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NASA ASE Workshop</a:t>
            </a:r>
            <a:endParaRPr lang="en-US" dirty="0"/>
          </a:p>
        </p:txBody>
      </p:sp>
      <p:cxnSp>
        <p:nvCxnSpPr>
          <p:cNvPr id="17" name="Elbow Connector 16"/>
          <p:cNvCxnSpPr>
            <a:stCxn id="28" idx="3"/>
          </p:cNvCxnSpPr>
          <p:nvPr/>
        </p:nvCxnSpPr>
        <p:spPr>
          <a:xfrm>
            <a:off x="1295400" y="1915947"/>
            <a:ext cx="3255616" cy="1665453"/>
          </a:xfrm>
          <a:prstGeom prst="bentConnector3">
            <a:avLst>
              <a:gd name="adj1" fmla="val 93635"/>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399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Questions?</a:t>
            </a:r>
            <a:endParaRPr lang="en-US" dirty="0"/>
          </a:p>
        </p:txBody>
      </p:sp>
      <p:pic>
        <p:nvPicPr>
          <p:cNvPr id="1026" name="Picture 2"/>
          <p:cNvPicPr>
            <a:picLocks noGrp="1" noChangeAspect="1" noChangeArrowheads="1"/>
          </p:cNvPicPr>
          <p:nvPr>
            <p:ph idx="1"/>
            <p:custDataLst>
              <p:tags r:id="rId3"/>
            </p:custDataLst>
          </p:nvPr>
        </p:nvPicPr>
        <p:blipFill>
          <a:blip r:embed="rId6" cstate="print"/>
          <a:srcRect/>
          <a:stretch>
            <a:fillRect/>
          </a:stretch>
        </p:blipFill>
        <p:spPr bwMode="auto">
          <a:xfrm>
            <a:off x="1593408" y="1495994"/>
            <a:ext cx="5797992" cy="444760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86903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 y="0"/>
            <a:ext cx="8991600" cy="1066800"/>
          </a:xfrm>
        </p:spPr>
        <p:txBody>
          <a:bodyPr>
            <a:noAutofit/>
          </a:bodyPr>
          <a:lstStyle/>
          <a:p>
            <a:r>
              <a:rPr lang="en-US" sz="3600" dirty="0" smtClean="0"/>
              <a:t>Simulation Development for Supersonic Studies</a:t>
            </a:r>
            <a:endParaRPr lang="en-US" sz="3600" dirty="0"/>
          </a:p>
        </p:txBody>
      </p:sp>
      <p:pic>
        <p:nvPicPr>
          <p:cNvPr id="1026" name="Picture 1"/>
          <p:cNvPicPr>
            <a:picLocks noChangeAspect="1" noChangeArrowheads="1"/>
          </p:cNvPicPr>
          <p:nvPr>
            <p:custDataLst>
              <p:tags r:id="rId3"/>
            </p:custDataLst>
          </p:nvPr>
        </p:nvPicPr>
        <p:blipFill rotWithShape="1">
          <a:blip r:embed="rId8" cstate="print">
            <a:extLst>
              <a:ext uri="{28A0092B-C50C-407E-A947-70E740481C1C}">
                <a14:useLocalDpi xmlns:a14="http://schemas.microsoft.com/office/drawing/2010/main" val="0"/>
              </a:ext>
            </a:extLst>
          </a:blip>
          <a:srcRect t="13845"/>
          <a:stretch/>
        </p:blipFill>
        <p:spPr bwMode="auto">
          <a:xfrm>
            <a:off x="457200" y="2667000"/>
            <a:ext cx="8229600" cy="363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3"/>
          <p:cNvSpPr txBox="1">
            <a:spLocks/>
          </p:cNvSpPr>
          <p:nvPr>
            <p:custDataLst>
              <p:tags r:id="rId4"/>
            </p:custDataLst>
          </p:nvPr>
        </p:nvSpPr>
        <p:spPr>
          <a:xfrm>
            <a:off x="152400" y="1295401"/>
            <a:ext cx="8763000" cy="1371599"/>
          </a:xfrm>
          <a:prstGeom prst="rect">
            <a:avLst/>
          </a:prstGeom>
        </p:spPr>
        <p:txBody>
          <a:bodyPr>
            <a:normAutofit fontScale="77500" lnSpcReduction="20000"/>
          </a:bodyPr>
          <a:lstStyle/>
          <a:p>
            <a:pPr marR="0" lvl="0" algn="l" defTabSz="914400" rtl="0" eaLnBrk="1" fontAlgn="auto" latinLnBrk="0" hangingPunct="1">
              <a:lnSpc>
                <a:spcPct val="100000"/>
              </a:lnSpc>
              <a:spcBef>
                <a:spcPct val="20000"/>
              </a:spcBef>
              <a:spcAft>
                <a:spcPts val="0"/>
              </a:spcAft>
              <a:buClrTx/>
              <a:buSzTx/>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Piloted simulation study using NASA’s Generic Flight Deck (GFD)</a:t>
            </a:r>
            <a:r>
              <a:rPr kumimoji="0" lang="en-US" sz="3200" b="0" i="0" u="none" strike="noStrike" kern="1200" cap="none" spc="0" normalizeH="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simulator to address the impact of </a:t>
            </a:r>
            <a:r>
              <a:rPr kumimoji="0" lang="en-US" sz="3200" b="1" i="0" u="sng" strike="noStrike" kern="1200" cap="none" spc="0" normalizeH="0" baseline="0" noProof="0" dirty="0" smtClean="0">
                <a:ln>
                  <a:noFill/>
                </a:ln>
                <a:solidFill>
                  <a:schemeClr val="tx2"/>
                </a:solidFill>
                <a:effectLst/>
                <a:uLnTx/>
                <a:uFillTx/>
                <a:latin typeface="+mn-lt"/>
                <a:ea typeface="+mn-ea"/>
                <a:cs typeface="+mn-cs"/>
              </a:rPr>
              <a:t>D</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ynamic </a:t>
            </a:r>
            <a:r>
              <a:rPr kumimoji="0" lang="en-US" sz="3200" b="1" i="0" u="sng" strike="noStrike" kern="1200" cap="none" spc="0" normalizeH="0" baseline="0" noProof="0" dirty="0" smtClean="0">
                <a:ln>
                  <a:noFill/>
                </a:ln>
                <a:solidFill>
                  <a:schemeClr val="tx2"/>
                </a:solidFill>
                <a:effectLst/>
                <a:uLnTx/>
                <a:uFillTx/>
                <a:latin typeface="+mn-lt"/>
                <a:ea typeface="+mn-ea"/>
                <a:cs typeface="+mn-cs"/>
              </a:rPr>
              <a:t>A</a:t>
            </a:r>
            <a:r>
              <a:rPr kumimoji="0" lang="en-US" sz="3200" i="0" strike="noStrike" kern="1200" cap="none" spc="0" normalizeH="0" baseline="0" noProof="0" dirty="0" smtClean="0">
                <a:ln>
                  <a:noFill/>
                </a:ln>
                <a:solidFill>
                  <a:schemeClr val="tx2"/>
                </a:solidFill>
                <a:effectLst/>
                <a:uLnTx/>
                <a:uFillTx/>
                <a:latin typeface="+mn-lt"/>
                <a:ea typeface="+mn-ea"/>
                <a:cs typeface="+mn-cs"/>
              </a:rPr>
              <a:t>ero</a:t>
            </a:r>
            <a:r>
              <a:rPr kumimoji="0" lang="en-US" sz="3200" b="1" i="0" u="sng" strike="noStrike" kern="1200" cap="none" spc="0" normalizeH="0" baseline="0" noProof="0" dirty="0" smtClean="0">
                <a:ln>
                  <a:noFill/>
                </a:ln>
                <a:solidFill>
                  <a:schemeClr val="tx2"/>
                </a:solidFill>
                <a:effectLst/>
                <a:uLnTx/>
                <a:uFillTx/>
                <a:latin typeface="+mn-lt"/>
                <a:ea typeface="+mn-ea"/>
                <a:cs typeface="+mn-cs"/>
              </a:rPr>
              <a:t>S</a:t>
            </a:r>
            <a:r>
              <a:rPr kumimoji="0" lang="en-US" sz="3200" i="0" strike="noStrike" kern="1200" cap="none" spc="0" normalizeH="0" baseline="0" noProof="0" dirty="0" smtClean="0">
                <a:ln>
                  <a:noFill/>
                </a:ln>
                <a:solidFill>
                  <a:schemeClr val="tx2"/>
                </a:solidFill>
                <a:effectLst/>
                <a:uLnTx/>
                <a:uFillTx/>
                <a:latin typeface="+mn-lt"/>
                <a:ea typeface="+mn-ea"/>
                <a:cs typeface="+mn-cs"/>
              </a:rPr>
              <a:t>ervo</a:t>
            </a:r>
            <a:r>
              <a:rPr kumimoji="0" lang="en-US" sz="3200" b="1" i="0" u="sng" strike="noStrike" kern="1200" cap="none" spc="0" normalizeH="0" baseline="0" noProof="0" dirty="0" smtClean="0">
                <a:ln>
                  <a:noFill/>
                </a:ln>
                <a:solidFill>
                  <a:schemeClr val="tx2"/>
                </a:solidFill>
                <a:effectLst/>
                <a:uLnTx/>
                <a:uFillTx/>
                <a:latin typeface="+mn-lt"/>
                <a:ea typeface="+mn-ea"/>
                <a:cs typeface="+mn-cs"/>
              </a:rPr>
              <a:t>E</a:t>
            </a:r>
            <a:r>
              <a:rPr kumimoji="0" lang="en-US" sz="3200" i="0" strike="noStrike" kern="1200" cap="none" spc="0" normalizeH="0" baseline="0" noProof="0" dirty="0" smtClean="0">
                <a:ln>
                  <a:noFill/>
                </a:ln>
                <a:solidFill>
                  <a:schemeClr val="tx2"/>
                </a:solidFill>
                <a:effectLst/>
                <a:uLnTx/>
                <a:uFillTx/>
                <a:latin typeface="+mn-lt"/>
                <a:ea typeface="+mn-ea"/>
                <a:cs typeface="+mn-cs"/>
              </a:rPr>
              <a:t>lastic</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(DASE) accelerations on the flying qualities of a generic supersonic transport. </a:t>
            </a:r>
            <a:endParaRPr kumimoji="0" lang="en-US" sz="3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25" name="Picture 3"/>
          <p:cNvPicPr>
            <a:picLocks noChangeAspect="1" noChangeArrowheads="1"/>
          </p:cNvPicPr>
          <p:nvPr>
            <p:custDataLst>
              <p:tags r:id="rId5"/>
            </p:custDataLst>
          </p:nvPr>
        </p:nvPicPr>
        <p:blipFill>
          <a:blip r:embed="rId9" cstate="print"/>
          <a:srcRect/>
          <a:stretch>
            <a:fillRect/>
          </a:stretch>
        </p:blipFill>
        <p:spPr bwMode="auto">
          <a:xfrm>
            <a:off x="3629" y="5634536"/>
            <a:ext cx="910771" cy="842463"/>
          </a:xfrm>
          <a:prstGeom prst="rect">
            <a:avLst/>
          </a:prstGeom>
          <a:noFill/>
          <a:ln w="9525">
            <a:noFill/>
            <a:miter lim="800000"/>
            <a:headEnd/>
            <a:tailEnd/>
          </a:ln>
          <a:effectLst>
            <a:softEdge rad="0"/>
          </a:effectLst>
        </p:spPr>
      </p:pic>
    </p:spTree>
    <p:custDataLst>
      <p:tags r:id="rId1"/>
    </p:custDataLst>
    <p:extLst>
      <p:ext uri="{BB962C8B-B14F-4D97-AF65-F5344CB8AC3E}">
        <p14:creationId xmlns:p14="http://schemas.microsoft.com/office/powerpoint/2010/main" val="17202091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Objectives</a:t>
            </a:r>
            <a:endParaRPr lang="en-US" dirty="0"/>
          </a:p>
        </p:txBody>
      </p:sp>
      <p:sp>
        <p:nvSpPr>
          <p:cNvPr id="3" name="Content Placeholder 2"/>
          <p:cNvSpPr>
            <a:spLocks noGrp="1"/>
          </p:cNvSpPr>
          <p:nvPr>
            <p:ph idx="1"/>
            <p:custDataLst>
              <p:tags r:id="rId3"/>
            </p:custDataLst>
          </p:nvPr>
        </p:nvSpPr>
        <p:spPr>
          <a:xfrm>
            <a:off x="228600" y="1295401"/>
            <a:ext cx="8686800" cy="1676400"/>
          </a:xfrm>
        </p:spPr>
        <p:txBody>
          <a:bodyPr/>
          <a:lstStyle/>
          <a:p>
            <a:r>
              <a:rPr lang="en-US" dirty="0" smtClean="0"/>
              <a:t>Development of simplified rigid body aerodynamics model allowing for parametric variations of aircraft rigid body characteristics.</a:t>
            </a:r>
          </a:p>
          <a:p>
            <a:endParaRPr lang="en-US" dirty="0" smtClean="0"/>
          </a:p>
        </p:txBody>
      </p:sp>
      <p:sp>
        <p:nvSpPr>
          <p:cNvPr id="5" name="Rectangle 4"/>
          <p:cNvSpPr/>
          <p:nvPr>
            <p:custDataLst>
              <p:tags r:id="rId4"/>
            </p:custDataLst>
          </p:nvPr>
        </p:nvSpPr>
        <p:spPr>
          <a:xfrm>
            <a:off x="762000" y="4267200"/>
            <a:ext cx="2514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Varying  A/C performance and required control surface forces and moments</a:t>
            </a:r>
            <a:endParaRPr lang="en-US" dirty="0"/>
          </a:p>
        </p:txBody>
      </p:sp>
      <p:sp>
        <p:nvSpPr>
          <p:cNvPr id="6" name="Rectangle 5"/>
          <p:cNvSpPr/>
          <p:nvPr>
            <p:custDataLst>
              <p:tags r:id="rId5"/>
            </p:custDataLst>
          </p:nvPr>
        </p:nvSpPr>
        <p:spPr>
          <a:xfrm>
            <a:off x="4191000" y="4267200"/>
            <a:ext cx="2514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Varying  resulting  structural modes</a:t>
            </a:r>
            <a:endParaRPr lang="en-US" dirty="0"/>
          </a:p>
        </p:txBody>
      </p:sp>
      <p:cxnSp>
        <p:nvCxnSpPr>
          <p:cNvPr id="8" name="Straight Arrow Connector 7"/>
          <p:cNvCxnSpPr/>
          <p:nvPr>
            <p:custDataLst>
              <p:tags r:id="rId6"/>
            </p:custDataLst>
          </p:nvPr>
        </p:nvCxnSpPr>
        <p:spPr>
          <a:xfrm>
            <a:off x="1056290" y="3326524"/>
            <a:ext cx="10510" cy="940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custDataLst>
              <p:tags r:id="rId7"/>
            </p:custDataLst>
          </p:nvPr>
        </p:nvCxnSpPr>
        <p:spPr>
          <a:xfrm>
            <a:off x="2808890" y="3326524"/>
            <a:ext cx="10510" cy="940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custDataLst>
              <p:tags r:id="rId8"/>
            </p:custDataLst>
          </p:nvPr>
        </p:nvCxnSpPr>
        <p:spPr>
          <a:xfrm>
            <a:off x="1970690" y="3326524"/>
            <a:ext cx="10510" cy="940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9"/>
            </p:custDataLst>
          </p:nvPr>
        </p:nvSpPr>
        <p:spPr>
          <a:xfrm rot="16200000">
            <a:off x="152400" y="3396735"/>
            <a:ext cx="1219200" cy="369332"/>
          </a:xfrm>
          <a:prstGeom prst="rect">
            <a:avLst/>
          </a:prstGeom>
          <a:noFill/>
        </p:spPr>
        <p:txBody>
          <a:bodyPr wrap="square" rtlCol="0">
            <a:spAutoFit/>
          </a:bodyPr>
          <a:lstStyle/>
          <a:p>
            <a:r>
              <a:rPr lang="en-US" dirty="0" smtClean="0"/>
              <a:t>Geometry</a:t>
            </a:r>
            <a:endParaRPr lang="en-US" dirty="0"/>
          </a:p>
        </p:txBody>
      </p:sp>
      <p:sp>
        <p:nvSpPr>
          <p:cNvPr id="12" name="TextBox 11"/>
          <p:cNvSpPr txBox="1"/>
          <p:nvPr>
            <p:custDataLst>
              <p:tags r:id="rId10"/>
            </p:custDataLst>
          </p:nvPr>
        </p:nvSpPr>
        <p:spPr>
          <a:xfrm rot="16200000">
            <a:off x="1110733" y="3320534"/>
            <a:ext cx="1219200" cy="369332"/>
          </a:xfrm>
          <a:prstGeom prst="rect">
            <a:avLst/>
          </a:prstGeom>
          <a:noFill/>
        </p:spPr>
        <p:txBody>
          <a:bodyPr wrap="square" rtlCol="0">
            <a:spAutoFit/>
          </a:bodyPr>
          <a:lstStyle/>
          <a:p>
            <a:r>
              <a:rPr lang="en-US" dirty="0" smtClean="0"/>
              <a:t>Inertias</a:t>
            </a:r>
            <a:endParaRPr lang="en-US" dirty="0"/>
          </a:p>
        </p:txBody>
      </p:sp>
      <p:sp>
        <p:nvSpPr>
          <p:cNvPr id="13" name="TextBox 12"/>
          <p:cNvSpPr txBox="1"/>
          <p:nvPr>
            <p:custDataLst>
              <p:tags r:id="rId11"/>
            </p:custDataLst>
          </p:nvPr>
        </p:nvSpPr>
        <p:spPr>
          <a:xfrm rot="16200000">
            <a:off x="2014624" y="3320535"/>
            <a:ext cx="1219200" cy="369332"/>
          </a:xfrm>
          <a:prstGeom prst="rect">
            <a:avLst/>
          </a:prstGeom>
          <a:noFill/>
        </p:spPr>
        <p:txBody>
          <a:bodyPr wrap="square" rtlCol="0">
            <a:spAutoFit/>
          </a:bodyPr>
          <a:lstStyle/>
          <a:p>
            <a:r>
              <a:rPr lang="en-US" dirty="0" smtClean="0"/>
              <a:t>Thrust</a:t>
            </a:r>
            <a:endParaRPr lang="en-US" dirty="0"/>
          </a:p>
        </p:txBody>
      </p:sp>
    </p:spTree>
    <p:custDataLst>
      <p:tags r:id="rId1"/>
    </p:custDataLst>
    <p:extLst>
      <p:ext uri="{BB962C8B-B14F-4D97-AF65-F5344CB8AC3E}">
        <p14:creationId xmlns:p14="http://schemas.microsoft.com/office/powerpoint/2010/main" val="331355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custDataLst>
              <p:tags r:id="rId2"/>
            </p:custDataLst>
          </p:nvPr>
        </p:nvSpPr>
        <p:spPr>
          <a:xfrm>
            <a:off x="1219200" y="2020787"/>
            <a:ext cx="1117600" cy="14478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Stick shaping and linear model</a:t>
            </a:r>
            <a:endParaRPr lang="en-US" dirty="0">
              <a:solidFill>
                <a:prstClr val="black"/>
              </a:solidFill>
            </a:endParaRPr>
          </a:p>
        </p:txBody>
      </p:sp>
      <p:sp>
        <p:nvSpPr>
          <p:cNvPr id="12" name="TextBox 11"/>
          <p:cNvSpPr txBox="1"/>
          <p:nvPr>
            <p:custDataLst>
              <p:tags r:id="rId3"/>
            </p:custDataLst>
          </p:nvPr>
        </p:nvSpPr>
        <p:spPr>
          <a:xfrm>
            <a:off x="-76200" y="2133600"/>
            <a:ext cx="990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Long. stick</a:t>
            </a:r>
            <a:endParaRPr lang="en-US" sz="1400" dirty="0">
              <a:solidFill>
                <a:prstClr val="black"/>
              </a:solidFill>
              <a:latin typeface="Calibri"/>
              <a:cs typeface="+mn-cs"/>
            </a:endParaRPr>
          </a:p>
        </p:txBody>
      </p:sp>
      <p:sp>
        <p:nvSpPr>
          <p:cNvPr id="13" name="TextBox 12"/>
          <p:cNvSpPr txBox="1"/>
          <p:nvPr>
            <p:custDataLst>
              <p:tags r:id="rId4"/>
            </p:custDataLst>
          </p:nvPr>
        </p:nvSpPr>
        <p:spPr>
          <a:xfrm>
            <a:off x="-76200" y="2590800"/>
            <a:ext cx="990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Lat. stick</a:t>
            </a:r>
            <a:endParaRPr lang="en-US" sz="1400" dirty="0">
              <a:solidFill>
                <a:prstClr val="black"/>
              </a:solidFill>
              <a:latin typeface="Calibri"/>
              <a:cs typeface="+mn-cs"/>
            </a:endParaRPr>
          </a:p>
        </p:txBody>
      </p:sp>
      <p:sp>
        <p:nvSpPr>
          <p:cNvPr id="14" name="TextBox 13"/>
          <p:cNvSpPr txBox="1"/>
          <p:nvPr>
            <p:custDataLst>
              <p:tags r:id="rId5"/>
            </p:custDataLst>
          </p:nvPr>
        </p:nvSpPr>
        <p:spPr>
          <a:xfrm>
            <a:off x="-76200" y="3046313"/>
            <a:ext cx="9906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Pedal</a:t>
            </a:r>
            <a:endParaRPr lang="en-US" sz="1400" dirty="0">
              <a:solidFill>
                <a:prstClr val="black"/>
              </a:solidFill>
              <a:latin typeface="Calibri"/>
              <a:cs typeface="+mn-cs"/>
            </a:endParaRPr>
          </a:p>
        </p:txBody>
      </p:sp>
      <p:sp>
        <p:nvSpPr>
          <p:cNvPr id="15" name="Flowchart: Summing Junction 14"/>
          <p:cNvSpPr/>
          <p:nvPr>
            <p:custDataLst>
              <p:tags r:id="rId6"/>
            </p:custDataLst>
          </p:nvPr>
        </p:nvSpPr>
        <p:spPr>
          <a:xfrm>
            <a:off x="3175000" y="2479476"/>
            <a:ext cx="533400" cy="530423"/>
          </a:xfrm>
          <a:prstGeom prst="flowChartSummingJunction">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16" name="Flowchart: Process 15"/>
          <p:cNvSpPr/>
          <p:nvPr>
            <p:custDataLst>
              <p:tags r:id="rId7"/>
            </p:custDataLst>
          </p:nvPr>
        </p:nvSpPr>
        <p:spPr>
          <a:xfrm>
            <a:off x="4495800" y="2514599"/>
            <a:ext cx="914400" cy="46017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Gains</a:t>
            </a:r>
            <a:endParaRPr lang="en-US" dirty="0">
              <a:solidFill>
                <a:prstClr val="black"/>
              </a:solidFill>
            </a:endParaRPr>
          </a:p>
        </p:txBody>
      </p:sp>
      <p:grpSp>
        <p:nvGrpSpPr>
          <p:cNvPr id="17" name="Group 16"/>
          <p:cNvGrpSpPr>
            <a:grpSpLocks/>
          </p:cNvGrpSpPr>
          <p:nvPr>
            <p:custDataLst>
              <p:tags r:id="rId8"/>
            </p:custDataLst>
          </p:nvPr>
        </p:nvGrpSpPr>
        <p:grpSpPr bwMode="auto">
          <a:xfrm>
            <a:off x="6124574" y="2382738"/>
            <a:ext cx="733425" cy="723900"/>
            <a:chOff x="4800" y="1776"/>
            <a:chExt cx="576" cy="576"/>
          </a:xfrm>
        </p:grpSpPr>
        <p:sp>
          <p:nvSpPr>
            <p:cNvPr id="18" name="Rectangle 14"/>
            <p:cNvSpPr>
              <a:spLocks noChangeArrowheads="1"/>
            </p:cNvSpPr>
            <p:nvPr/>
          </p:nvSpPr>
          <p:spPr bwMode="auto">
            <a:xfrm>
              <a:off x="4800" y="1776"/>
              <a:ext cx="576" cy="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pPr>
              <a:endParaRPr lang="en-US" sz="1400">
                <a:solidFill>
                  <a:prstClr val="white"/>
                </a:solidFill>
              </a:endParaRPr>
            </a:p>
          </p:txBody>
        </p:sp>
        <p:sp>
          <p:nvSpPr>
            <p:cNvPr id="19" name="Freeform 15"/>
            <p:cNvSpPr>
              <a:spLocks/>
            </p:cNvSpPr>
            <p:nvPr/>
          </p:nvSpPr>
          <p:spPr bwMode="auto">
            <a:xfrm>
              <a:off x="4848" y="1824"/>
              <a:ext cx="480" cy="480"/>
            </a:xfrm>
            <a:custGeom>
              <a:avLst/>
              <a:gdLst>
                <a:gd name="T0" fmla="*/ 480 w 480"/>
                <a:gd name="T1" fmla="*/ 0 h 480"/>
                <a:gd name="T2" fmla="*/ 432 w 480"/>
                <a:gd name="T3" fmla="*/ 0 h 480"/>
                <a:gd name="T4" fmla="*/ 48 w 480"/>
                <a:gd name="T5" fmla="*/ 480 h 480"/>
                <a:gd name="T6" fmla="*/ 0 w 480"/>
                <a:gd name="T7" fmla="*/ 480 h 480"/>
                <a:gd name="T8" fmla="*/ 0 60000 65536"/>
                <a:gd name="T9" fmla="*/ 0 60000 65536"/>
                <a:gd name="T10" fmla="*/ 0 60000 65536"/>
                <a:gd name="T11" fmla="*/ 0 60000 65536"/>
                <a:gd name="T12" fmla="*/ 0 w 480"/>
                <a:gd name="T13" fmla="*/ 0 h 480"/>
                <a:gd name="T14" fmla="*/ 480 w 480"/>
                <a:gd name="T15" fmla="*/ 480 h 480"/>
              </a:gdLst>
              <a:ahLst/>
              <a:cxnLst>
                <a:cxn ang="T8">
                  <a:pos x="T0" y="T1"/>
                </a:cxn>
                <a:cxn ang="T9">
                  <a:pos x="T2" y="T3"/>
                </a:cxn>
                <a:cxn ang="T10">
                  <a:pos x="T4" y="T5"/>
                </a:cxn>
                <a:cxn ang="T11">
                  <a:pos x="T6" y="T7"/>
                </a:cxn>
              </a:cxnLst>
              <a:rect l="T12" t="T13" r="T14" b="T15"/>
              <a:pathLst>
                <a:path w="480" h="480">
                  <a:moveTo>
                    <a:pt x="480" y="0"/>
                  </a:moveTo>
                  <a:lnTo>
                    <a:pt x="432" y="0"/>
                  </a:lnTo>
                  <a:lnTo>
                    <a:pt x="48" y="480"/>
                  </a:lnTo>
                  <a:lnTo>
                    <a:pt x="0" y="480"/>
                  </a:lnTo>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pPr>
              <a:endParaRPr lang="en-US" sz="1400">
                <a:solidFill>
                  <a:prstClr val="black"/>
                </a:solidFill>
              </a:endParaRPr>
            </a:p>
          </p:txBody>
        </p:sp>
      </p:grpSp>
      <p:sp>
        <p:nvSpPr>
          <p:cNvPr id="20" name="Flowchart: Process 19"/>
          <p:cNvSpPr/>
          <p:nvPr>
            <p:custDataLst>
              <p:tags r:id="rId9"/>
            </p:custDataLst>
          </p:nvPr>
        </p:nvSpPr>
        <p:spPr>
          <a:xfrm>
            <a:off x="7543800" y="2382738"/>
            <a:ext cx="1143000" cy="1055265"/>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Total forces</a:t>
            </a:r>
          </a:p>
          <a:p>
            <a:pPr algn="ctr" fontAlgn="auto">
              <a:spcBef>
                <a:spcPts val="0"/>
              </a:spcBef>
              <a:spcAft>
                <a:spcPts val="0"/>
              </a:spcAft>
            </a:pPr>
            <a:r>
              <a:rPr lang="en-US" dirty="0" smtClean="0">
                <a:solidFill>
                  <a:prstClr val="black"/>
                </a:solidFill>
              </a:rPr>
              <a:t>and moments</a:t>
            </a:r>
            <a:endParaRPr lang="en-US" dirty="0">
              <a:solidFill>
                <a:prstClr val="black"/>
              </a:solidFill>
            </a:endParaRPr>
          </a:p>
        </p:txBody>
      </p:sp>
      <p:sp>
        <p:nvSpPr>
          <p:cNvPr id="21" name="Flowchart: Process 20"/>
          <p:cNvSpPr/>
          <p:nvPr>
            <p:custDataLst>
              <p:tags r:id="rId10"/>
            </p:custDataLst>
          </p:nvPr>
        </p:nvSpPr>
        <p:spPr>
          <a:xfrm>
            <a:off x="5029200" y="5459968"/>
            <a:ext cx="1400175" cy="6858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Equations of motion</a:t>
            </a:r>
            <a:endParaRPr lang="en-US" dirty="0">
              <a:solidFill>
                <a:prstClr val="black"/>
              </a:solidFill>
            </a:endParaRPr>
          </a:p>
        </p:txBody>
      </p:sp>
      <p:sp>
        <p:nvSpPr>
          <p:cNvPr id="22" name="Flowchart: Process 21"/>
          <p:cNvSpPr/>
          <p:nvPr>
            <p:custDataLst>
              <p:tags r:id="rId11"/>
            </p:custDataLst>
          </p:nvPr>
        </p:nvSpPr>
        <p:spPr>
          <a:xfrm>
            <a:off x="5880098" y="3733799"/>
            <a:ext cx="977902" cy="547587"/>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Aero</a:t>
            </a:r>
            <a:endParaRPr lang="en-US" dirty="0">
              <a:solidFill>
                <a:prstClr val="black"/>
              </a:solidFill>
            </a:endParaRPr>
          </a:p>
        </p:txBody>
      </p:sp>
      <p:sp>
        <p:nvSpPr>
          <p:cNvPr id="23" name="Flowchart: Process 22"/>
          <p:cNvSpPr/>
          <p:nvPr>
            <p:custDataLst>
              <p:tags r:id="rId12"/>
            </p:custDataLst>
          </p:nvPr>
        </p:nvSpPr>
        <p:spPr>
          <a:xfrm>
            <a:off x="5867400" y="4406384"/>
            <a:ext cx="990600" cy="59741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Engine</a:t>
            </a:r>
            <a:endParaRPr lang="en-US" dirty="0">
              <a:solidFill>
                <a:prstClr val="black"/>
              </a:solidFill>
            </a:endParaRPr>
          </a:p>
        </p:txBody>
      </p:sp>
      <p:sp>
        <p:nvSpPr>
          <p:cNvPr id="24" name="Text Box 20"/>
          <p:cNvSpPr txBox="1">
            <a:spLocks noChangeArrowheads="1"/>
          </p:cNvSpPr>
          <p:nvPr>
            <p:custDataLst>
              <p:tags r:id="rId13"/>
            </p:custDataLst>
          </p:nvPr>
        </p:nvSpPr>
        <p:spPr bwMode="auto">
          <a:xfrm>
            <a:off x="2336800" y="1497449"/>
            <a:ext cx="927100" cy="1169551"/>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400" dirty="0">
                <a:solidFill>
                  <a:prstClr val="black"/>
                </a:solidFill>
                <a:latin typeface="Calibri"/>
                <a:cs typeface="+mn-cs"/>
              </a:rPr>
              <a:t>Angular rates from linear model</a:t>
            </a:r>
          </a:p>
        </p:txBody>
      </p:sp>
      <p:sp>
        <p:nvSpPr>
          <p:cNvPr id="25" name="Text Box 21"/>
          <p:cNvSpPr txBox="1">
            <a:spLocks noChangeArrowheads="1"/>
          </p:cNvSpPr>
          <p:nvPr>
            <p:custDataLst>
              <p:tags r:id="rId14"/>
            </p:custDataLst>
          </p:nvPr>
        </p:nvSpPr>
        <p:spPr bwMode="auto">
          <a:xfrm>
            <a:off x="3657600" y="1497449"/>
            <a:ext cx="914400" cy="1169551"/>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400" dirty="0">
                <a:solidFill>
                  <a:prstClr val="black"/>
                </a:solidFill>
                <a:latin typeface="Calibri"/>
                <a:cs typeface="+mn-cs"/>
              </a:rPr>
              <a:t>Total moments required by linear model</a:t>
            </a:r>
          </a:p>
        </p:txBody>
      </p:sp>
      <p:sp>
        <p:nvSpPr>
          <p:cNvPr id="26" name="Text Box 18"/>
          <p:cNvSpPr txBox="1">
            <a:spLocks noChangeArrowheads="1"/>
          </p:cNvSpPr>
          <p:nvPr>
            <p:custDataLst>
              <p:tags r:id="rId15"/>
            </p:custDataLst>
          </p:nvPr>
        </p:nvSpPr>
        <p:spPr bwMode="auto">
          <a:xfrm>
            <a:off x="5767386" y="1166336"/>
            <a:ext cx="1447800" cy="738664"/>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400" dirty="0">
                <a:solidFill>
                  <a:prstClr val="black"/>
                </a:solidFill>
                <a:latin typeface="Calibri"/>
                <a:cs typeface="+mn-cs"/>
              </a:rPr>
              <a:t>Control power limitations from table lookup</a:t>
            </a:r>
          </a:p>
        </p:txBody>
      </p:sp>
      <p:sp>
        <p:nvSpPr>
          <p:cNvPr id="27" name="Text Box 19"/>
          <p:cNvSpPr txBox="1">
            <a:spLocks noChangeArrowheads="1"/>
          </p:cNvSpPr>
          <p:nvPr>
            <p:custDataLst>
              <p:tags r:id="rId16"/>
            </p:custDataLst>
          </p:nvPr>
        </p:nvSpPr>
        <p:spPr bwMode="auto">
          <a:xfrm>
            <a:off x="3676650" y="5802868"/>
            <a:ext cx="1581150" cy="738664"/>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1400" dirty="0">
                <a:solidFill>
                  <a:prstClr val="black"/>
                </a:solidFill>
                <a:latin typeface="Calibri"/>
                <a:cs typeface="+mn-cs"/>
              </a:rPr>
              <a:t>States to be controlled from previous frame</a:t>
            </a:r>
          </a:p>
        </p:txBody>
      </p:sp>
      <p:cxnSp>
        <p:nvCxnSpPr>
          <p:cNvPr id="29" name="Straight Arrow Connector 28"/>
          <p:cNvCxnSpPr>
            <a:stCxn id="12" idx="3"/>
          </p:cNvCxnSpPr>
          <p:nvPr>
            <p:custDataLst>
              <p:tags r:id="rId17"/>
            </p:custDataLst>
          </p:nvPr>
        </p:nvCxnSpPr>
        <p:spPr>
          <a:xfrm flipV="1">
            <a:off x="914400" y="2287488"/>
            <a:ext cx="3048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a:endCxn id="7" idx="1"/>
          </p:cNvCxnSpPr>
          <p:nvPr>
            <p:custDataLst>
              <p:tags r:id="rId18"/>
            </p:custDataLst>
          </p:nvPr>
        </p:nvCxnSpPr>
        <p:spPr>
          <a:xfrm flipV="1">
            <a:off x="914400" y="2744687"/>
            <a:ext cx="30480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p:cNvCxnSpPr>
          <p:nvPr>
            <p:custDataLst>
              <p:tags r:id="rId19"/>
            </p:custDataLst>
          </p:nvPr>
        </p:nvCxnSpPr>
        <p:spPr>
          <a:xfrm flipV="1">
            <a:off x="914400" y="3200201"/>
            <a:ext cx="3048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3"/>
            <a:endCxn id="15" idx="2"/>
          </p:cNvCxnSpPr>
          <p:nvPr>
            <p:custDataLst>
              <p:tags r:id="rId20"/>
            </p:custDataLst>
          </p:nvPr>
        </p:nvCxnSpPr>
        <p:spPr>
          <a:xfrm>
            <a:off x="2336800" y="2744687"/>
            <a:ext cx="8382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6"/>
            <a:endCxn id="16" idx="1"/>
          </p:cNvCxnSpPr>
          <p:nvPr>
            <p:custDataLst>
              <p:tags r:id="rId21"/>
            </p:custDataLst>
          </p:nvPr>
        </p:nvCxnSpPr>
        <p:spPr>
          <a:xfrm flipV="1">
            <a:off x="3708400" y="2744687"/>
            <a:ext cx="787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8" idx="1"/>
          </p:cNvCxnSpPr>
          <p:nvPr>
            <p:custDataLst>
              <p:tags r:id="rId22"/>
            </p:custDataLst>
          </p:nvPr>
        </p:nvCxnSpPr>
        <p:spPr>
          <a:xfrm flipV="1">
            <a:off x="5410200" y="2744688"/>
            <a:ext cx="71437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0" idx="3"/>
            <a:endCxn id="21" idx="3"/>
          </p:cNvCxnSpPr>
          <p:nvPr>
            <p:custDataLst>
              <p:tags r:id="rId23"/>
            </p:custDataLst>
          </p:nvPr>
        </p:nvCxnSpPr>
        <p:spPr>
          <a:xfrm flipH="1">
            <a:off x="6429375" y="2910371"/>
            <a:ext cx="2257425" cy="2892497"/>
          </a:xfrm>
          <a:prstGeom prst="bentConnector3">
            <a:avLst>
              <a:gd name="adj1" fmla="val -1012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1" idx="1"/>
            <a:endCxn id="15" idx="4"/>
          </p:cNvCxnSpPr>
          <p:nvPr>
            <p:custDataLst>
              <p:tags r:id="rId24"/>
            </p:custDataLst>
          </p:nvPr>
        </p:nvCxnSpPr>
        <p:spPr>
          <a:xfrm rot="10800000">
            <a:off x="3441700" y="3009900"/>
            <a:ext cx="1587500" cy="279296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8" idx="3"/>
          </p:cNvCxnSpPr>
          <p:nvPr>
            <p:custDataLst>
              <p:tags r:id="rId25"/>
            </p:custDataLst>
          </p:nvPr>
        </p:nvCxnSpPr>
        <p:spPr>
          <a:xfrm flipV="1">
            <a:off x="6857999" y="2744687"/>
            <a:ext cx="7000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2" idx="3"/>
          </p:cNvCxnSpPr>
          <p:nvPr>
            <p:custDataLst>
              <p:tags r:id="rId26"/>
            </p:custDataLst>
          </p:nvPr>
        </p:nvCxnSpPr>
        <p:spPr>
          <a:xfrm flipV="1">
            <a:off x="6858000" y="2910371"/>
            <a:ext cx="685800" cy="109722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custDataLst>
              <p:tags r:id="rId27"/>
            </p:custDataLst>
          </p:nvPr>
        </p:nvCxnSpPr>
        <p:spPr>
          <a:xfrm>
            <a:off x="7315200" y="3106638"/>
            <a:ext cx="2286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23" idx="3"/>
          </p:cNvCxnSpPr>
          <p:nvPr>
            <p:custDataLst>
              <p:tags r:id="rId28"/>
            </p:custDataLst>
          </p:nvPr>
        </p:nvCxnSpPr>
        <p:spPr>
          <a:xfrm flipV="1">
            <a:off x="6858000" y="3106638"/>
            <a:ext cx="457200" cy="159845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29"/>
            </p:custDataLst>
          </p:nvPr>
        </p:nvCxnSpPr>
        <p:spPr>
          <a:xfrm flipH="1">
            <a:off x="3441700" y="4800600"/>
            <a:ext cx="2425700" cy="0"/>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2" idx="1"/>
          </p:cNvCxnSpPr>
          <p:nvPr>
            <p:custDataLst>
              <p:tags r:id="rId30"/>
            </p:custDataLst>
          </p:nvPr>
        </p:nvCxnSpPr>
        <p:spPr>
          <a:xfrm flipH="1" flipV="1">
            <a:off x="3441700" y="4007592"/>
            <a:ext cx="2438398" cy="1"/>
          </a:xfrm>
          <a:prstGeom prst="line">
            <a:avLst/>
          </a:prstGeom>
          <a:ln>
            <a:head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custDataLst>
              <p:tags r:id="rId31"/>
            </p:custDataLst>
          </p:nvPr>
        </p:nvSpPr>
        <p:spPr>
          <a:xfrm>
            <a:off x="4616450" y="4419600"/>
            <a:ext cx="8128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Throttle</a:t>
            </a:r>
            <a:endParaRPr lang="en-US" sz="1400" dirty="0">
              <a:solidFill>
                <a:prstClr val="black"/>
              </a:solidFill>
              <a:latin typeface="Calibri"/>
              <a:cs typeface="+mn-cs"/>
            </a:endParaRPr>
          </a:p>
        </p:txBody>
      </p:sp>
      <p:cxnSp>
        <p:nvCxnSpPr>
          <p:cNvPr id="85" name="Straight Arrow Connector 84"/>
          <p:cNvCxnSpPr>
            <a:stCxn id="83" idx="3"/>
          </p:cNvCxnSpPr>
          <p:nvPr>
            <p:custDataLst>
              <p:tags r:id="rId32"/>
            </p:custDataLst>
          </p:nvPr>
        </p:nvCxnSpPr>
        <p:spPr>
          <a:xfrm flipV="1">
            <a:off x="5429250" y="4573488"/>
            <a:ext cx="45084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6" idx="2"/>
            <a:endCxn id="18" idx="0"/>
          </p:cNvCxnSpPr>
          <p:nvPr>
            <p:custDataLst>
              <p:tags r:id="rId33"/>
            </p:custDataLst>
          </p:nvPr>
        </p:nvCxnSpPr>
        <p:spPr>
          <a:xfrm>
            <a:off x="6491286" y="1905000"/>
            <a:ext cx="1" cy="477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custDataLst>
              <p:tags r:id="rId34"/>
            </p:custDataLst>
          </p:nvPr>
        </p:nvSpPr>
        <p:spPr/>
        <p:txBody>
          <a:bodyPr/>
          <a:lstStyle/>
          <a:p>
            <a:r>
              <a:rPr lang="en-US" dirty="0" smtClean="0"/>
              <a:t>Rigid Body Model</a:t>
            </a:r>
            <a:endParaRPr lang="en-US" dirty="0"/>
          </a:p>
        </p:txBody>
      </p:sp>
    </p:spTree>
    <p:custDataLst>
      <p:tags r:id="rId1"/>
    </p:custDataLst>
    <p:extLst>
      <p:ext uri="{BB962C8B-B14F-4D97-AF65-F5344CB8AC3E}">
        <p14:creationId xmlns:p14="http://schemas.microsoft.com/office/powerpoint/2010/main" val="239595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custDataLst>
              <p:tags r:id="rId2"/>
            </p:custDataLst>
          </p:nvPr>
        </p:nvSpPr>
        <p:spPr>
          <a:xfrm>
            <a:off x="6477000" y="2438404"/>
            <a:ext cx="1447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Linear Model</a:t>
            </a:r>
          </a:p>
          <a:p>
            <a:pPr fontAlgn="auto">
              <a:spcBef>
                <a:spcPts val="0"/>
              </a:spcBef>
              <a:spcAft>
                <a:spcPts val="0"/>
              </a:spcAft>
            </a:pPr>
            <a:r>
              <a:rPr lang="en-US" dirty="0" smtClean="0">
                <a:solidFill>
                  <a:prstClr val="black"/>
                </a:solidFill>
                <a:latin typeface="Calibri"/>
                <a:cs typeface="+mn-cs"/>
              </a:rPr>
              <a:t>Pitch Rate</a:t>
            </a:r>
            <a:endParaRPr lang="en-US" dirty="0">
              <a:solidFill>
                <a:prstClr val="black"/>
              </a:solidFill>
              <a:latin typeface="Calibri"/>
              <a:cs typeface="+mn-cs"/>
            </a:endParaRPr>
          </a:p>
        </p:txBody>
      </p:sp>
      <p:sp>
        <p:nvSpPr>
          <p:cNvPr id="82" name="TextBox 81"/>
          <p:cNvSpPr txBox="1"/>
          <p:nvPr>
            <p:custDataLst>
              <p:tags r:id="rId3"/>
            </p:custDataLst>
          </p:nvPr>
        </p:nvSpPr>
        <p:spPr>
          <a:xfrm>
            <a:off x="1828800" y="4724404"/>
            <a:ext cx="1447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Linear Model</a:t>
            </a:r>
          </a:p>
          <a:p>
            <a:pPr fontAlgn="auto">
              <a:spcBef>
                <a:spcPts val="0"/>
              </a:spcBef>
              <a:spcAft>
                <a:spcPts val="0"/>
              </a:spcAft>
            </a:pPr>
            <a:r>
              <a:rPr lang="en-US" dirty="0" smtClean="0">
                <a:solidFill>
                  <a:prstClr val="black"/>
                </a:solidFill>
                <a:latin typeface="Calibri"/>
                <a:cs typeface="+mn-cs"/>
              </a:rPr>
              <a:t>Pitch Rate</a:t>
            </a:r>
            <a:endParaRPr lang="en-US" dirty="0">
              <a:solidFill>
                <a:prstClr val="black"/>
              </a:solidFill>
              <a:latin typeface="Calibri"/>
              <a:cs typeface="+mn-cs"/>
            </a:endParaRPr>
          </a:p>
        </p:txBody>
      </p:sp>
      <p:sp>
        <p:nvSpPr>
          <p:cNvPr id="56" name="TextBox 55"/>
          <p:cNvSpPr txBox="1"/>
          <p:nvPr>
            <p:custDataLst>
              <p:tags r:id="rId4"/>
            </p:custDataLst>
          </p:nvPr>
        </p:nvSpPr>
        <p:spPr>
          <a:xfrm>
            <a:off x="2667000" y="2438404"/>
            <a:ext cx="1447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Pitch Rate</a:t>
            </a:r>
          </a:p>
          <a:p>
            <a:pPr fontAlgn="auto">
              <a:spcBef>
                <a:spcPts val="0"/>
              </a:spcBef>
              <a:spcAft>
                <a:spcPts val="0"/>
              </a:spcAft>
            </a:pPr>
            <a:r>
              <a:rPr lang="en-US" dirty="0" smtClean="0">
                <a:solidFill>
                  <a:prstClr val="black"/>
                </a:solidFill>
                <a:latin typeface="Calibri"/>
                <a:cs typeface="+mn-cs"/>
              </a:rPr>
              <a:t>Command</a:t>
            </a:r>
            <a:endParaRPr lang="en-US" dirty="0">
              <a:solidFill>
                <a:prstClr val="black"/>
              </a:solidFill>
              <a:latin typeface="Calibri"/>
              <a:cs typeface="+mn-cs"/>
            </a:endParaRPr>
          </a:p>
        </p:txBody>
      </p:sp>
      <p:sp>
        <p:nvSpPr>
          <p:cNvPr id="45" name="TextBox 44"/>
          <p:cNvSpPr txBox="1"/>
          <p:nvPr>
            <p:custDataLst>
              <p:tags r:id="rId5"/>
            </p:custDataLst>
          </p:nvPr>
        </p:nvSpPr>
        <p:spPr>
          <a:xfrm>
            <a:off x="0" y="2401673"/>
            <a:ext cx="1447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Pilot</a:t>
            </a:r>
          </a:p>
          <a:p>
            <a:pPr fontAlgn="auto">
              <a:spcBef>
                <a:spcPts val="0"/>
              </a:spcBef>
              <a:spcAft>
                <a:spcPts val="0"/>
              </a:spcAft>
            </a:pPr>
            <a:r>
              <a:rPr lang="en-US" dirty="0" smtClean="0">
                <a:solidFill>
                  <a:prstClr val="black"/>
                </a:solidFill>
                <a:latin typeface="Calibri"/>
                <a:cs typeface="+mn-cs"/>
              </a:rPr>
              <a:t>Inputs</a:t>
            </a:r>
            <a:endParaRPr lang="en-US" dirty="0">
              <a:solidFill>
                <a:prstClr val="black"/>
              </a:solidFill>
              <a:latin typeface="Calibri"/>
              <a:cs typeface="+mn-cs"/>
            </a:endParaRPr>
          </a:p>
        </p:txBody>
      </p:sp>
      <p:sp>
        <p:nvSpPr>
          <p:cNvPr id="7" name="Rectangle 6"/>
          <p:cNvSpPr/>
          <p:nvPr>
            <p:custDataLst>
              <p:tags r:id="rId6"/>
            </p:custDataLst>
          </p:nvPr>
        </p:nvSpPr>
        <p:spPr>
          <a:xfrm>
            <a:off x="3886200" y="1676400"/>
            <a:ext cx="2438400" cy="1676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sp>
        <p:nvSpPr>
          <p:cNvPr id="5" name="Rectangle 4"/>
          <p:cNvSpPr/>
          <p:nvPr>
            <p:custDataLst>
              <p:tags r:id="rId7"/>
            </p:custDataLst>
          </p:nvPr>
        </p:nvSpPr>
        <p:spPr>
          <a:xfrm>
            <a:off x="4038600" y="2286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Inner Loop Control</a:t>
            </a:r>
            <a:endParaRPr lang="en-US" dirty="0">
              <a:solidFill>
                <a:prstClr val="black"/>
              </a:solidFill>
            </a:endParaRPr>
          </a:p>
        </p:txBody>
      </p:sp>
      <p:sp>
        <p:nvSpPr>
          <p:cNvPr id="6" name="Rectangle 5"/>
          <p:cNvSpPr/>
          <p:nvPr>
            <p:custDataLst>
              <p:tags r:id="rId8"/>
            </p:custDataLst>
          </p:nvPr>
        </p:nvSpPr>
        <p:spPr>
          <a:xfrm>
            <a:off x="5257800" y="2286000"/>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Short Period Mode</a:t>
            </a:r>
          </a:p>
        </p:txBody>
      </p:sp>
      <p:cxnSp>
        <p:nvCxnSpPr>
          <p:cNvPr id="9" name="Straight Arrow Connector 8"/>
          <p:cNvCxnSpPr>
            <a:endCxn id="5" idx="1"/>
          </p:cNvCxnSpPr>
          <p:nvPr>
            <p:custDataLst>
              <p:tags r:id="rId9"/>
            </p:custDataLst>
          </p:nvPr>
        </p:nvCxnSpPr>
        <p:spPr>
          <a:xfrm>
            <a:off x="2590800" y="2743200"/>
            <a:ext cx="14478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1" name="Straight Arrow Connector 10"/>
          <p:cNvCxnSpPr>
            <a:stCxn id="5" idx="3"/>
            <a:endCxn id="6" idx="1"/>
          </p:cNvCxnSpPr>
          <p:nvPr>
            <p:custDataLst>
              <p:tags r:id="rId10"/>
            </p:custDataLst>
          </p:nvPr>
        </p:nvCxnSpPr>
        <p:spPr>
          <a:xfrm>
            <a:off x="4953000" y="2743200"/>
            <a:ext cx="3048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5" name="Straight Arrow Connector 14"/>
          <p:cNvCxnSpPr>
            <a:stCxn id="6" idx="3"/>
          </p:cNvCxnSpPr>
          <p:nvPr>
            <p:custDataLst>
              <p:tags r:id="rId11"/>
            </p:custDataLst>
          </p:nvPr>
        </p:nvCxnSpPr>
        <p:spPr>
          <a:xfrm>
            <a:off x="6172200" y="2743200"/>
            <a:ext cx="1905000" cy="1588"/>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19" name="Rectangle 18"/>
          <p:cNvSpPr/>
          <p:nvPr>
            <p:custDataLst>
              <p:tags r:id="rId12"/>
            </p:custDataLst>
          </p:nvPr>
        </p:nvSpPr>
        <p:spPr>
          <a:xfrm>
            <a:off x="990600" y="2286000"/>
            <a:ext cx="1600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Control Shaping</a:t>
            </a:r>
            <a:endParaRPr lang="en-US" dirty="0">
              <a:solidFill>
                <a:prstClr val="black"/>
              </a:solidFill>
            </a:endParaRPr>
          </a:p>
        </p:txBody>
      </p:sp>
      <p:pic>
        <p:nvPicPr>
          <p:cNvPr id="1026" name="Picture 2"/>
          <p:cNvPicPr>
            <a:picLocks noChangeAspect="1" noChangeArrowheads="1"/>
          </p:cNvPicPr>
          <p:nvPr>
            <p:custDataLst>
              <p:tags r:id="rId13"/>
            </p:custDataLst>
          </p:nvPr>
        </p:nvPicPr>
        <p:blipFill>
          <a:blip r:embed="rId48" cstate="print"/>
          <a:srcRect/>
          <a:stretch>
            <a:fillRect/>
          </a:stretch>
        </p:blipFill>
        <p:spPr bwMode="auto">
          <a:xfrm>
            <a:off x="2209802" y="2819400"/>
            <a:ext cx="310661" cy="304800"/>
          </a:xfrm>
          <a:prstGeom prst="rect">
            <a:avLst/>
          </a:prstGeom>
          <a:ln>
            <a:headEnd/>
            <a:tailEnd/>
          </a:ln>
        </p:spPr>
        <p:style>
          <a:lnRef idx="1">
            <a:schemeClr val="accent1"/>
          </a:lnRef>
          <a:fillRef idx="2">
            <a:schemeClr val="accent1"/>
          </a:fillRef>
          <a:effectRef idx="1">
            <a:schemeClr val="accent1"/>
          </a:effectRef>
          <a:fontRef idx="minor">
            <a:schemeClr val="dk1"/>
          </a:fontRef>
        </p:style>
      </p:pic>
      <p:cxnSp>
        <p:nvCxnSpPr>
          <p:cNvPr id="21" name="Straight Arrow Connector 20"/>
          <p:cNvCxnSpPr/>
          <p:nvPr>
            <p:custDataLst>
              <p:tags r:id="rId14"/>
            </p:custDataLst>
          </p:nvPr>
        </p:nvCxnSpPr>
        <p:spPr>
          <a:xfrm rot="5400000" flipH="1" flipV="1">
            <a:off x="1372394" y="3429000"/>
            <a:ext cx="456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5"/>
            </p:custDataLst>
          </p:nvPr>
        </p:nvSpPr>
        <p:spPr>
          <a:xfrm>
            <a:off x="1447800" y="3505200"/>
            <a:ext cx="381000" cy="369332"/>
          </a:xfrm>
          <a:prstGeom prst="rect">
            <a:avLst/>
          </a:prstGeom>
          <a:noFill/>
        </p:spPr>
        <p:txBody>
          <a:bodyPr wrap="square" rtlCol="0">
            <a:spAutoFit/>
          </a:bodyPr>
          <a:lstStyle/>
          <a:p>
            <a:pPr fontAlgn="auto">
              <a:spcBef>
                <a:spcPts val="0"/>
              </a:spcBef>
              <a:spcAft>
                <a:spcPts val="0"/>
              </a:spcAft>
            </a:pPr>
            <a:r>
              <a:rPr lang="el-GR" dirty="0" smtClean="0">
                <a:solidFill>
                  <a:prstClr val="black"/>
                </a:solidFill>
                <a:latin typeface="Calibri"/>
                <a:cs typeface="+mn-cs"/>
              </a:rPr>
              <a:t>α</a:t>
            </a:r>
            <a:endParaRPr lang="en-US" dirty="0">
              <a:solidFill>
                <a:prstClr val="black"/>
              </a:solidFill>
              <a:latin typeface="Calibri"/>
              <a:cs typeface="+mn-cs"/>
            </a:endParaRPr>
          </a:p>
        </p:txBody>
      </p:sp>
      <p:cxnSp>
        <p:nvCxnSpPr>
          <p:cNvPr id="23" name="Straight Arrow Connector 22"/>
          <p:cNvCxnSpPr/>
          <p:nvPr>
            <p:custDataLst>
              <p:tags r:id="rId16"/>
            </p:custDataLst>
          </p:nvPr>
        </p:nvCxnSpPr>
        <p:spPr>
          <a:xfrm rot="5400000" flipH="1" flipV="1">
            <a:off x="1752600" y="3429002"/>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custDataLst>
              <p:tags r:id="rId17"/>
            </p:custDataLst>
          </p:nvPr>
        </p:nvSpPr>
        <p:spPr>
          <a:xfrm>
            <a:off x="1828800" y="3505200"/>
            <a:ext cx="4572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n</a:t>
            </a:r>
            <a:r>
              <a:rPr lang="en-US" baseline="-25000" dirty="0" smtClean="0">
                <a:solidFill>
                  <a:prstClr val="black"/>
                </a:solidFill>
                <a:latin typeface="Calibri"/>
                <a:cs typeface="+mn-cs"/>
              </a:rPr>
              <a:t>z</a:t>
            </a:r>
            <a:endParaRPr lang="en-US" baseline="-25000" dirty="0">
              <a:solidFill>
                <a:prstClr val="black"/>
              </a:solidFill>
              <a:latin typeface="Calibri"/>
              <a:cs typeface="+mn-cs"/>
            </a:endParaRPr>
          </a:p>
        </p:txBody>
      </p:sp>
      <p:cxnSp>
        <p:nvCxnSpPr>
          <p:cNvPr id="25" name="Straight Arrow Connector 24"/>
          <p:cNvCxnSpPr/>
          <p:nvPr>
            <p:custDataLst>
              <p:tags r:id="rId18"/>
            </p:custDataLst>
          </p:nvPr>
        </p:nvCxnSpPr>
        <p:spPr>
          <a:xfrm rot="5400000" flipH="1" flipV="1">
            <a:off x="5182394" y="3428208"/>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custDataLst>
              <p:tags r:id="rId19"/>
            </p:custDataLst>
          </p:nvPr>
        </p:nvSpPr>
        <p:spPr>
          <a:xfrm>
            <a:off x="5258594" y="3516074"/>
            <a:ext cx="381000" cy="369332"/>
          </a:xfrm>
          <a:prstGeom prst="rect">
            <a:avLst/>
          </a:prstGeom>
          <a:noFill/>
        </p:spPr>
        <p:txBody>
          <a:bodyPr wrap="square" rtlCol="0">
            <a:spAutoFit/>
          </a:bodyPr>
          <a:lstStyle/>
          <a:p>
            <a:pPr fontAlgn="auto">
              <a:spcBef>
                <a:spcPts val="0"/>
              </a:spcBef>
              <a:spcAft>
                <a:spcPts val="0"/>
              </a:spcAft>
            </a:pPr>
            <a:r>
              <a:rPr lang="el-GR" dirty="0" smtClean="0">
                <a:solidFill>
                  <a:prstClr val="black"/>
                </a:solidFill>
                <a:latin typeface="Calibri"/>
                <a:cs typeface="+mn-cs"/>
              </a:rPr>
              <a:t>α</a:t>
            </a:r>
            <a:endParaRPr lang="en-US" dirty="0">
              <a:solidFill>
                <a:prstClr val="black"/>
              </a:solidFill>
              <a:latin typeface="Calibri"/>
              <a:cs typeface="+mn-cs"/>
            </a:endParaRPr>
          </a:p>
        </p:txBody>
      </p:sp>
      <p:cxnSp>
        <p:nvCxnSpPr>
          <p:cNvPr id="27" name="Straight Arrow Connector 26"/>
          <p:cNvCxnSpPr/>
          <p:nvPr>
            <p:custDataLst>
              <p:tags r:id="rId20"/>
            </p:custDataLst>
          </p:nvPr>
        </p:nvCxnSpPr>
        <p:spPr>
          <a:xfrm rot="5400000" flipH="1" flipV="1">
            <a:off x="5487194" y="3428208"/>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9" name="Rectangle 5"/>
          <p:cNvSpPr>
            <a:spLocks noChangeArrowheads="1"/>
          </p:cNvSpPr>
          <p:nvPr>
            <p:custDataLst>
              <p:tags r:id="rId21"/>
            </p:custDataLst>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sp>
        <p:nvSpPr>
          <p:cNvPr id="1030" name="Rectangle 6"/>
          <p:cNvSpPr>
            <a:spLocks noChangeArrowheads="1"/>
          </p:cNvSpPr>
          <p:nvPr>
            <p:custDataLst>
              <p:tags r:id="rId22"/>
            </p:custDataLst>
          </p:nvPr>
        </p:nvSpPr>
        <p:spPr bwMode="auto">
          <a:xfrm>
            <a:off x="1" y="6477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endParaRPr>
          </a:p>
        </p:txBody>
      </p:sp>
      <p:sp>
        <p:nvSpPr>
          <p:cNvPr id="1032" name="Rectangle 8"/>
          <p:cNvSpPr>
            <a:spLocks noChangeArrowheads="1"/>
          </p:cNvSpPr>
          <p:nvPr>
            <p:custDataLst>
              <p:tags r:id="rId23"/>
            </p:custDataLst>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1031" name="Picture 7"/>
          <p:cNvPicPr>
            <a:picLocks noChangeAspect="1" noChangeArrowheads="1"/>
          </p:cNvPicPr>
          <p:nvPr>
            <p:custDataLst>
              <p:tags r:id="rId24"/>
            </p:custDataLst>
          </p:nvPr>
        </p:nvPicPr>
        <p:blipFill>
          <a:blip r:embed="rId49" cstate="print">
            <a:clrChange>
              <a:clrFrom>
                <a:srgbClr val="FFFFFF"/>
              </a:clrFrom>
              <a:clrTo>
                <a:srgbClr val="FFFFFF">
                  <a:alpha val="0"/>
                </a:srgbClr>
              </a:clrTo>
            </a:clrChange>
          </a:blip>
          <a:srcRect/>
          <a:stretch>
            <a:fillRect/>
          </a:stretch>
        </p:blipFill>
        <p:spPr bwMode="auto">
          <a:xfrm>
            <a:off x="5638801" y="3581404"/>
            <a:ext cx="162128" cy="380999"/>
          </a:xfrm>
          <a:prstGeom prst="rect">
            <a:avLst/>
          </a:prstGeom>
          <a:noFill/>
        </p:spPr>
      </p:pic>
      <p:cxnSp>
        <p:nvCxnSpPr>
          <p:cNvPr id="35" name="Straight Arrow Connector 34"/>
          <p:cNvCxnSpPr/>
          <p:nvPr>
            <p:custDataLst>
              <p:tags r:id="rId25"/>
            </p:custDataLst>
          </p:nvPr>
        </p:nvCxnSpPr>
        <p:spPr>
          <a:xfrm rot="5400000" flipH="1" flipV="1">
            <a:off x="5791994" y="3428208"/>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6" name="Rectangle 12"/>
          <p:cNvSpPr>
            <a:spLocks noChangeArrowheads="1"/>
          </p:cNvSpPr>
          <p:nvPr>
            <p:custDataLst>
              <p:tags r:id="rId26"/>
            </p:custDataLst>
          </p:nvPr>
        </p:nvSpPr>
        <p:spPr bwMode="auto">
          <a:xfrm>
            <a:off x="1" y="9429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endParaRPr>
          </a:p>
        </p:txBody>
      </p:sp>
      <p:pic>
        <p:nvPicPr>
          <p:cNvPr id="1037" name="Picture 13"/>
          <p:cNvPicPr>
            <a:picLocks noChangeAspect="1" noChangeArrowheads="1"/>
          </p:cNvPicPr>
          <p:nvPr>
            <p:custDataLst>
              <p:tags r:id="rId27"/>
            </p:custDataLst>
          </p:nvPr>
        </p:nvPicPr>
        <p:blipFill>
          <a:blip r:embed="rId50" cstate="print">
            <a:clrChange>
              <a:clrFrom>
                <a:srgbClr val="FFFFFF"/>
              </a:clrFrom>
              <a:clrTo>
                <a:srgbClr val="FFFFFF">
                  <a:alpha val="0"/>
                </a:srgbClr>
              </a:clrTo>
            </a:clrChange>
          </a:blip>
          <a:srcRect/>
          <a:stretch>
            <a:fillRect/>
          </a:stretch>
        </p:blipFill>
        <p:spPr bwMode="auto">
          <a:xfrm>
            <a:off x="4495800" y="1752600"/>
            <a:ext cx="1295400" cy="504986"/>
          </a:xfrm>
          <a:prstGeom prst="rect">
            <a:avLst/>
          </a:prstGeom>
          <a:noFill/>
        </p:spPr>
      </p:pic>
      <p:sp>
        <p:nvSpPr>
          <p:cNvPr id="1039" name="Rectangle 15"/>
          <p:cNvSpPr>
            <a:spLocks noChangeArrowheads="1"/>
          </p:cNvSpPr>
          <p:nvPr>
            <p:custDataLst>
              <p:tags r:id="rId28"/>
            </p:custDataLst>
          </p:nvPr>
        </p:nvSpPr>
        <p:spPr bwMode="auto">
          <a:xfrm>
            <a:off x="1" y="13335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endParaRPr>
          </a:p>
        </p:txBody>
      </p:sp>
      <p:cxnSp>
        <p:nvCxnSpPr>
          <p:cNvPr id="44" name="Straight Arrow Connector 43"/>
          <p:cNvCxnSpPr>
            <a:endCxn id="19" idx="1"/>
          </p:cNvCxnSpPr>
          <p:nvPr>
            <p:custDataLst>
              <p:tags r:id="rId29"/>
            </p:custDataLst>
          </p:nvPr>
        </p:nvCxnSpPr>
        <p:spPr>
          <a:xfrm>
            <a:off x="76200" y="2743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custDataLst>
              <p:tags r:id="rId30"/>
            </p:custDataLst>
          </p:nvPr>
        </p:nvSpPr>
        <p:spPr>
          <a:xfrm>
            <a:off x="533400" y="4572000"/>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Control Limiter</a:t>
            </a:r>
          </a:p>
          <a:p>
            <a:pPr algn="ctr" fontAlgn="auto">
              <a:spcBef>
                <a:spcPts val="0"/>
              </a:spcBef>
              <a:spcAft>
                <a:spcPts val="0"/>
              </a:spcAft>
            </a:pPr>
            <a:r>
              <a:rPr lang="en-US" dirty="0" smtClean="0">
                <a:solidFill>
                  <a:prstClr val="black"/>
                </a:solidFill>
              </a:rPr>
              <a:t>Logic</a:t>
            </a:r>
            <a:endParaRPr lang="en-US" dirty="0">
              <a:solidFill>
                <a:prstClr val="black"/>
              </a:solidFill>
            </a:endParaRPr>
          </a:p>
        </p:txBody>
      </p:sp>
      <p:cxnSp>
        <p:nvCxnSpPr>
          <p:cNvPr id="72" name="Straight Arrow Connector 71"/>
          <p:cNvCxnSpPr>
            <a:stCxn id="62" idx="3"/>
            <a:endCxn id="80" idx="2"/>
          </p:cNvCxnSpPr>
          <p:nvPr>
            <p:custDataLst>
              <p:tags r:id="rId31"/>
            </p:custDataLst>
          </p:nvPr>
        </p:nvCxnSpPr>
        <p:spPr>
          <a:xfrm>
            <a:off x="1752600" y="50292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Oval 79"/>
          <p:cNvSpPr/>
          <p:nvPr>
            <p:custDataLst>
              <p:tags r:id="rId32"/>
            </p:custDataLst>
          </p:nvPr>
        </p:nvSpPr>
        <p:spPr>
          <a:xfrm>
            <a:off x="3429000" y="4800600"/>
            <a:ext cx="457200" cy="457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cxnSp>
        <p:nvCxnSpPr>
          <p:cNvPr id="85" name="Straight Arrow Connector 84"/>
          <p:cNvCxnSpPr>
            <a:endCxn id="80" idx="4"/>
          </p:cNvCxnSpPr>
          <p:nvPr>
            <p:custDataLst>
              <p:tags r:id="rId33"/>
            </p:custDataLst>
          </p:nvPr>
        </p:nvCxnSpPr>
        <p:spPr>
          <a:xfrm rot="5400000" flipH="1" flipV="1">
            <a:off x="3390900" y="5524502"/>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custDataLst>
              <p:tags r:id="rId34"/>
            </p:custDataLst>
          </p:nvPr>
        </p:nvSpPr>
        <p:spPr>
          <a:xfrm>
            <a:off x="2743200" y="5706074"/>
            <a:ext cx="1828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Pitch Rate</a:t>
            </a:r>
          </a:p>
          <a:p>
            <a:pPr fontAlgn="auto">
              <a:spcBef>
                <a:spcPts val="0"/>
              </a:spcBef>
              <a:spcAft>
                <a:spcPts val="0"/>
              </a:spcAft>
            </a:pPr>
            <a:r>
              <a:rPr lang="en-US" dirty="0" smtClean="0">
                <a:solidFill>
                  <a:prstClr val="black"/>
                </a:solidFill>
                <a:latin typeface="Calibri"/>
                <a:cs typeface="+mn-cs"/>
              </a:rPr>
              <a:t>Previous Frame</a:t>
            </a:r>
            <a:endParaRPr lang="en-US" dirty="0">
              <a:solidFill>
                <a:prstClr val="black"/>
              </a:solidFill>
              <a:latin typeface="Calibri"/>
              <a:cs typeface="+mn-cs"/>
            </a:endParaRPr>
          </a:p>
        </p:txBody>
      </p:sp>
      <p:cxnSp>
        <p:nvCxnSpPr>
          <p:cNvPr id="88" name="Straight Arrow Connector 87"/>
          <p:cNvCxnSpPr>
            <a:stCxn id="80" idx="6"/>
          </p:cNvCxnSpPr>
          <p:nvPr>
            <p:custDataLst>
              <p:tags r:id="rId35"/>
            </p:custDataLst>
          </p:nvPr>
        </p:nvCxnSpPr>
        <p:spPr>
          <a:xfrm>
            <a:off x="3886200" y="50292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custDataLst>
              <p:tags r:id="rId36"/>
            </p:custDataLst>
          </p:nvPr>
        </p:nvSpPr>
        <p:spPr>
          <a:xfrm>
            <a:off x="4114800" y="4724404"/>
            <a:ext cx="1447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Pitch</a:t>
            </a:r>
          </a:p>
          <a:p>
            <a:pPr fontAlgn="auto">
              <a:spcBef>
                <a:spcPts val="0"/>
              </a:spcBef>
              <a:spcAft>
                <a:spcPts val="0"/>
              </a:spcAft>
            </a:pPr>
            <a:r>
              <a:rPr lang="en-US" dirty="0" smtClean="0">
                <a:solidFill>
                  <a:prstClr val="black"/>
                </a:solidFill>
                <a:latin typeface="Calibri"/>
                <a:cs typeface="+mn-cs"/>
              </a:rPr>
              <a:t>Acceleration</a:t>
            </a:r>
            <a:endParaRPr lang="en-US" dirty="0">
              <a:solidFill>
                <a:prstClr val="black"/>
              </a:solidFill>
              <a:latin typeface="Calibri"/>
              <a:cs typeface="+mn-cs"/>
            </a:endParaRPr>
          </a:p>
        </p:txBody>
      </p:sp>
      <p:sp>
        <p:nvSpPr>
          <p:cNvPr id="92" name="Rectangle 91"/>
          <p:cNvSpPr/>
          <p:nvPr>
            <p:custDataLst>
              <p:tags r:id="rId37"/>
            </p:custDataLst>
          </p:nvPr>
        </p:nvSpPr>
        <p:spPr>
          <a:xfrm>
            <a:off x="5410200" y="4572000"/>
            <a:ext cx="12192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dirty="0" smtClean="0">
                <a:solidFill>
                  <a:prstClr val="black"/>
                </a:solidFill>
              </a:rPr>
              <a:t>Control Power Limitations</a:t>
            </a:r>
            <a:endParaRPr lang="en-US" dirty="0">
              <a:solidFill>
                <a:prstClr val="black"/>
              </a:solidFill>
            </a:endParaRPr>
          </a:p>
        </p:txBody>
      </p:sp>
      <p:cxnSp>
        <p:nvCxnSpPr>
          <p:cNvPr id="95" name="Straight Arrow Connector 94"/>
          <p:cNvCxnSpPr>
            <a:stCxn id="92" idx="3"/>
          </p:cNvCxnSpPr>
          <p:nvPr>
            <p:custDataLst>
              <p:tags r:id="rId38"/>
            </p:custDataLst>
          </p:nvPr>
        </p:nvCxnSpPr>
        <p:spPr>
          <a:xfrm>
            <a:off x="6629400" y="5029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custDataLst>
              <p:tags r:id="rId39"/>
            </p:custDataLst>
          </p:nvPr>
        </p:nvSpPr>
        <p:spPr>
          <a:xfrm>
            <a:off x="6934200" y="4800600"/>
            <a:ext cx="457200" cy="457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a:solidFill>
                <a:prstClr val="black"/>
              </a:solidFill>
            </a:endParaRPr>
          </a:p>
        </p:txBody>
      </p:sp>
      <p:cxnSp>
        <p:nvCxnSpPr>
          <p:cNvPr id="100" name="Straight Arrow Connector 99"/>
          <p:cNvCxnSpPr/>
          <p:nvPr>
            <p:custDataLst>
              <p:tags r:id="rId40"/>
            </p:custDataLst>
          </p:nvPr>
        </p:nvCxnSpPr>
        <p:spPr>
          <a:xfrm rot="5400000" flipH="1" flipV="1">
            <a:off x="6896894" y="5523708"/>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custDataLst>
              <p:tags r:id="rId41"/>
            </p:custDataLst>
          </p:nvPr>
        </p:nvSpPr>
        <p:spPr>
          <a:xfrm>
            <a:off x="6324600" y="5678273"/>
            <a:ext cx="17526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Aircraft Moment</a:t>
            </a:r>
          </a:p>
          <a:p>
            <a:pPr fontAlgn="auto">
              <a:spcBef>
                <a:spcPts val="0"/>
              </a:spcBef>
              <a:spcAft>
                <a:spcPts val="0"/>
              </a:spcAft>
            </a:pPr>
            <a:r>
              <a:rPr lang="en-US" dirty="0" smtClean="0">
                <a:solidFill>
                  <a:prstClr val="black"/>
                </a:solidFill>
                <a:latin typeface="Calibri"/>
                <a:cs typeface="+mn-cs"/>
              </a:rPr>
              <a:t>Of Inertia</a:t>
            </a:r>
          </a:p>
        </p:txBody>
      </p:sp>
      <p:cxnSp>
        <p:nvCxnSpPr>
          <p:cNvPr id="103" name="Straight Arrow Connector 102"/>
          <p:cNvCxnSpPr>
            <a:stCxn id="99" idx="6"/>
          </p:cNvCxnSpPr>
          <p:nvPr>
            <p:custDataLst>
              <p:tags r:id="rId42"/>
            </p:custDataLst>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custDataLst>
              <p:tags r:id="rId43"/>
            </p:custDataLst>
          </p:nvPr>
        </p:nvSpPr>
        <p:spPr>
          <a:xfrm>
            <a:off x="7391400" y="4724404"/>
            <a:ext cx="1447800"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Pitching Moment</a:t>
            </a:r>
          </a:p>
        </p:txBody>
      </p:sp>
      <p:cxnSp>
        <p:nvCxnSpPr>
          <p:cNvPr id="111" name="Straight Arrow Connector 110"/>
          <p:cNvCxnSpPr>
            <a:endCxn id="62" idx="1"/>
          </p:cNvCxnSpPr>
          <p:nvPr>
            <p:custDataLst>
              <p:tags r:id="rId44"/>
            </p:custDataLst>
          </p:nvPr>
        </p:nvCxnSpPr>
        <p:spPr>
          <a:xfrm>
            <a:off x="76200" y="5029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custDataLst>
                  <p:tags r:id="rId45"/>
                </p:custDataLst>
              </p:nvPr>
            </p:nvSpPr>
            <p:spPr>
              <a:xfrm>
                <a:off x="5791200" y="3505200"/>
                <a:ext cx="586892" cy="396262"/>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a:cs typeface="+mn-cs"/>
                            </a:rPr>
                          </m:ctrlPr>
                        </m:sSubPr>
                        <m:e>
                          <m:sSub>
                            <m:sSubPr>
                              <m:ctrlPr>
                                <a:rPr lang="en-US" i="1">
                                  <a:solidFill>
                                    <a:prstClr val="black"/>
                                  </a:solidFill>
                                  <a:latin typeface="Cambria Math"/>
                                  <a:cs typeface="+mn-cs"/>
                                </a:rPr>
                              </m:ctrlPr>
                            </m:sSubPr>
                            <m:e>
                              <m:r>
                                <a:rPr lang="en-US" i="1">
                                  <a:solidFill>
                                    <a:prstClr val="black"/>
                                  </a:solidFill>
                                  <a:latin typeface="Cambria Math"/>
                                  <a:cs typeface="+mn-cs"/>
                                </a:rPr>
                                <m:t>𝑐</m:t>
                              </m:r>
                            </m:e>
                            <m:sub>
                              <m:r>
                                <a:rPr lang="en-US" i="1">
                                  <a:solidFill>
                                    <a:prstClr val="black"/>
                                  </a:solidFill>
                                  <a:latin typeface="Cambria Math"/>
                                  <a:cs typeface="+mn-cs"/>
                                </a:rPr>
                                <m:t>𝑁</m:t>
                              </m:r>
                            </m:sub>
                          </m:sSub>
                        </m:e>
                        <m:sub>
                          <m:r>
                            <a:rPr lang="en-US" i="1">
                              <a:solidFill>
                                <a:prstClr val="black"/>
                              </a:solidFill>
                              <a:latin typeface="Cambria Math"/>
                              <a:cs typeface="+mn-cs"/>
                            </a:rPr>
                            <m:t>𝛼</m:t>
                          </m:r>
                        </m:sub>
                      </m:sSub>
                    </m:oMath>
                  </m:oMathPara>
                </a14:m>
                <a:endParaRPr lang="en-US" dirty="0">
                  <a:solidFill>
                    <a:prstClr val="black"/>
                  </a:solidFill>
                  <a:latin typeface="Calibri"/>
                  <a:cs typeface="+mn-cs"/>
                </a:endParaRPr>
              </a:p>
            </p:txBody>
          </p:sp>
        </mc:Choice>
        <mc:Fallback xmlns="">
          <p:sp>
            <p:nvSpPr>
              <p:cNvPr id="2" name="Rectangle 1"/>
              <p:cNvSpPr>
                <a:spLocks noRot="1" noChangeAspect="1" noMove="1" noResize="1" noEditPoints="1" noAdjustHandles="1" noChangeArrowheads="1" noChangeShapeType="1" noTextEdit="1"/>
              </p:cNvSpPr>
              <p:nvPr>
                <p:custDataLst>
                  <p:tags r:id="rId51"/>
                </p:custDataLst>
              </p:nvPr>
            </p:nvSpPr>
            <p:spPr>
              <a:xfrm>
                <a:off x="5791200" y="3505200"/>
                <a:ext cx="586892" cy="396262"/>
              </a:xfrm>
              <a:prstGeom prst="rect">
                <a:avLst/>
              </a:prstGeom>
              <a:blipFill rotWithShape="1">
                <a:blip r:embed="rId52" cstate="print"/>
                <a:stretch>
                  <a:fillRect/>
                </a:stretch>
              </a:blipFill>
            </p:spPr>
            <p:txBody>
              <a:bodyPr/>
              <a:lstStyle/>
              <a:p>
                <a:r>
                  <a:rPr lang="en-US">
                    <a:noFill/>
                  </a:rPr>
                  <a:t> </a:t>
                </a:r>
              </a:p>
            </p:txBody>
          </p:sp>
        </mc:Fallback>
      </mc:AlternateContent>
      <p:sp>
        <p:nvSpPr>
          <p:cNvPr id="3" name="Title 2"/>
          <p:cNvSpPr>
            <a:spLocks noGrp="1"/>
          </p:cNvSpPr>
          <p:nvPr>
            <p:ph type="title"/>
            <p:custDataLst>
              <p:tags r:id="rId46"/>
            </p:custDataLst>
          </p:nvPr>
        </p:nvSpPr>
        <p:spPr/>
        <p:txBody>
          <a:bodyPr/>
          <a:lstStyle/>
          <a:p>
            <a:r>
              <a:rPr lang="en-US" dirty="0" smtClean="0"/>
              <a:t>SPARC6 Longitudinal Modeling</a:t>
            </a:r>
            <a:endParaRPr lang="en-US" dirty="0"/>
          </a:p>
        </p:txBody>
      </p:sp>
    </p:spTree>
    <p:custDataLst>
      <p:tags r:id="rId1"/>
    </p:custDataLst>
    <p:extLst>
      <p:ext uri="{BB962C8B-B14F-4D97-AF65-F5344CB8AC3E}">
        <p14:creationId xmlns:p14="http://schemas.microsoft.com/office/powerpoint/2010/main" val="3933305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73998" y="3748"/>
            <a:ext cx="7772400" cy="1143000"/>
          </a:xfrm>
        </p:spPr>
        <p:txBody>
          <a:bodyPr>
            <a:normAutofit/>
          </a:bodyPr>
          <a:lstStyle/>
          <a:p>
            <a:r>
              <a:rPr lang="en-US" dirty="0" smtClean="0"/>
              <a:t>Generic Airplane Model</a:t>
            </a:r>
            <a:endParaRPr lang="en-US" sz="3100" dirty="0"/>
          </a:p>
        </p:txBody>
      </p:sp>
      <p:sp>
        <p:nvSpPr>
          <p:cNvPr id="3" name="Content Placeholder 2"/>
          <p:cNvSpPr>
            <a:spLocks noGrp="1"/>
          </p:cNvSpPr>
          <p:nvPr>
            <p:ph idx="1"/>
            <p:custDataLst>
              <p:tags r:id="rId3"/>
            </p:custDataLst>
          </p:nvPr>
        </p:nvSpPr>
        <p:spPr>
          <a:xfrm>
            <a:off x="228600" y="1371600"/>
            <a:ext cx="4495800" cy="36576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lgn="ctr">
              <a:buNone/>
            </a:pPr>
            <a:r>
              <a:rPr lang="en-US" sz="3000" u="sng" dirty="0" smtClean="0"/>
              <a:t>Based on High Speed Research Vehicle</a:t>
            </a:r>
          </a:p>
          <a:p>
            <a:pPr>
              <a:buFont typeface="Wingdings" pitchFamily="2" charset="2"/>
              <a:buChar char="Ø"/>
            </a:pPr>
            <a:r>
              <a:rPr lang="en-US" sz="2800" dirty="0" smtClean="0"/>
              <a:t>Conventional tail</a:t>
            </a:r>
          </a:p>
          <a:p>
            <a:pPr>
              <a:buFont typeface="Wingdings" pitchFamily="2" charset="2"/>
              <a:buChar char="Ø"/>
            </a:pPr>
            <a:r>
              <a:rPr lang="en-US" sz="2800" dirty="0" smtClean="0"/>
              <a:t>Cranked-arrow wing</a:t>
            </a:r>
          </a:p>
          <a:p>
            <a:pPr>
              <a:buFont typeface="Wingdings" pitchFamily="2" charset="2"/>
              <a:buChar char="Ø"/>
            </a:pPr>
            <a:r>
              <a:rPr lang="en-US" sz="2800" dirty="0" smtClean="0"/>
              <a:t>4 mixed-flow turbofan engines, 2 throttles</a:t>
            </a:r>
          </a:p>
          <a:p>
            <a:pPr>
              <a:buFont typeface="Wingdings" pitchFamily="2" charset="2"/>
              <a:buChar char="Ø"/>
            </a:pPr>
            <a:r>
              <a:rPr lang="en-US" sz="2800" dirty="0" smtClean="0"/>
              <a:t>Landing weight of 384,862 lb</a:t>
            </a:r>
          </a:p>
          <a:p>
            <a:pPr>
              <a:buFont typeface="Wingdings" pitchFamily="2" charset="2"/>
              <a:buChar char="Ø"/>
            </a:pPr>
            <a:r>
              <a:rPr lang="en-US" sz="2800" dirty="0" smtClean="0"/>
              <a:t>300 passengers</a:t>
            </a:r>
          </a:p>
          <a:p>
            <a:pPr>
              <a:buFont typeface="Wingdings" pitchFamily="2" charset="2"/>
              <a:buChar char="Ø"/>
            </a:pPr>
            <a:r>
              <a:rPr lang="en-US" sz="2800" dirty="0" smtClean="0"/>
              <a:t>311 ft long</a:t>
            </a:r>
          </a:p>
          <a:p>
            <a:pPr>
              <a:buFont typeface="Wingdings" pitchFamily="2" charset="2"/>
              <a:buChar char="Ø"/>
            </a:pPr>
            <a:r>
              <a:rPr lang="en-US" sz="2800" dirty="0" smtClean="0"/>
              <a:t>130 ft </a:t>
            </a:r>
          </a:p>
          <a:p>
            <a:pPr>
              <a:buNone/>
            </a:pPr>
            <a:r>
              <a:rPr lang="en-US" sz="2800" dirty="0" smtClean="0"/>
              <a:t>     wingspan</a:t>
            </a:r>
          </a:p>
        </p:txBody>
      </p:sp>
      <p:sp>
        <p:nvSpPr>
          <p:cNvPr id="3076" name="Rectangle 4"/>
          <p:cNvSpPr>
            <a:spLocks noChangeArrowheads="1"/>
          </p:cNvSpPr>
          <p:nvPr>
            <p:custDataLst>
              <p:tags r:id="rId4"/>
            </p:custDataLst>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custDataLst>
              <p:tags r:id="rId5"/>
            </p:custDataLst>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custDataLst>
              <p:tags r:id="rId6"/>
            </p:custDataLst>
          </p:nvPr>
        </p:nvPicPr>
        <p:blipFill>
          <a:blip r:embed="rId12" cstate="print"/>
          <a:srcRect/>
          <a:stretch>
            <a:fillRect/>
          </a:stretch>
        </p:blipFill>
        <p:spPr bwMode="auto">
          <a:xfrm>
            <a:off x="0" y="5105400"/>
            <a:ext cx="6429375" cy="1390650"/>
          </a:xfrm>
          <a:prstGeom prst="rect">
            <a:avLst/>
          </a:prstGeom>
          <a:noFill/>
          <a:ln w="9525">
            <a:noFill/>
            <a:miter lim="800000"/>
            <a:headEnd/>
            <a:tailEnd/>
          </a:ln>
        </p:spPr>
      </p:pic>
      <p:pic>
        <p:nvPicPr>
          <p:cNvPr id="1028" name="Picture 4"/>
          <p:cNvPicPr>
            <a:picLocks noChangeAspect="1" noChangeArrowheads="1"/>
          </p:cNvPicPr>
          <p:nvPr>
            <p:custDataLst>
              <p:tags r:id="rId7"/>
            </p:custDataLst>
          </p:nvPr>
        </p:nvPicPr>
        <p:blipFill>
          <a:blip r:embed="rId13" cstate="print"/>
          <a:srcRect/>
          <a:stretch>
            <a:fillRect/>
          </a:stretch>
        </p:blipFill>
        <p:spPr bwMode="auto">
          <a:xfrm>
            <a:off x="6438900" y="5181600"/>
            <a:ext cx="2705100" cy="1285875"/>
          </a:xfrm>
          <a:prstGeom prst="rect">
            <a:avLst/>
          </a:prstGeom>
          <a:noFill/>
          <a:ln w="9525">
            <a:noFill/>
            <a:miter lim="800000"/>
            <a:headEnd/>
            <a:tailEnd/>
          </a:ln>
        </p:spPr>
      </p:pic>
      <p:sp>
        <p:nvSpPr>
          <p:cNvPr id="9" name="Rectangle 8"/>
          <p:cNvSpPr>
            <a:spLocks noChangeArrowheads="1"/>
          </p:cNvSpPr>
          <p:nvPr>
            <p:custDataLst>
              <p:tags r:id="rId8"/>
            </p:custDataLst>
          </p:nvPr>
        </p:nvSpPr>
        <p:spPr bwMode="auto">
          <a:xfrm>
            <a:off x="1524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2"/>
          <p:cNvSpPr txBox="1">
            <a:spLocks/>
          </p:cNvSpPr>
          <p:nvPr>
            <p:custDataLst>
              <p:tags r:id="rId9"/>
            </p:custDataLst>
          </p:nvPr>
        </p:nvSpPr>
        <p:spPr>
          <a:xfrm>
            <a:off x="4724400" y="1371601"/>
            <a:ext cx="4191000" cy="36576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55000" lnSpcReduction="20000"/>
          </a:bodyPr>
          <a:lstStyle/>
          <a:p>
            <a:pPr marR="0" lvl="0" algn="ctr" defTabSz="914400" rtl="0" eaLnBrk="1" fontAlgn="auto" latinLnBrk="0" hangingPunct="1">
              <a:lnSpc>
                <a:spcPct val="100000"/>
              </a:lnSpc>
              <a:spcBef>
                <a:spcPct val="20000"/>
              </a:spcBef>
              <a:spcAft>
                <a:spcPts val="0"/>
              </a:spcAft>
              <a:buClrTx/>
              <a:buSzTx/>
              <a:tabLst/>
              <a:defRPr/>
            </a:pPr>
            <a:r>
              <a:rPr lang="en-US" sz="3700" u="sng" dirty="0" smtClean="0">
                <a:solidFill>
                  <a:schemeClr val="accent1">
                    <a:lumMod val="75000"/>
                  </a:schemeClr>
                </a:solidFill>
                <a:latin typeface="+mn-lt"/>
                <a:cs typeface="+mn-cs"/>
              </a:rPr>
              <a:t>SPARC6</a:t>
            </a:r>
            <a:br>
              <a:rPr lang="en-US" sz="3700" u="sng" dirty="0" smtClean="0">
                <a:solidFill>
                  <a:schemeClr val="accent1">
                    <a:lumMod val="75000"/>
                  </a:schemeClr>
                </a:solidFill>
                <a:latin typeface="+mn-lt"/>
                <a:cs typeface="+mn-cs"/>
              </a:rPr>
            </a:br>
            <a:endParaRPr kumimoji="0" lang="en-US" sz="3700" b="0" i="0" u="sng"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b="0" i="0" u="none" strike="noStrike" kern="1200" cap="none" spc="0" normalizeH="0" baseline="0" noProof="0" dirty="0" smtClean="0">
                <a:ln>
                  <a:noFill/>
                </a:ln>
                <a:solidFill>
                  <a:schemeClr val="accent1">
                    <a:lumMod val="75000"/>
                  </a:schemeClr>
                </a:solidFill>
                <a:effectLst/>
                <a:uLnTx/>
                <a:uFillTx/>
                <a:latin typeface="+mn-lt"/>
                <a:ea typeface="+mn-ea"/>
                <a:cs typeface="+mn-cs"/>
              </a:rPr>
              <a:t>Dynamic properties similar to HSR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b="0" i="0" u="none" strike="noStrike" kern="1200" cap="none" spc="0" normalizeH="0" baseline="0" noProof="0" dirty="0" smtClean="0">
                <a:ln>
                  <a:noFill/>
                </a:ln>
                <a:solidFill>
                  <a:schemeClr val="accent1">
                    <a:lumMod val="75000"/>
                  </a:schemeClr>
                </a:solidFill>
                <a:effectLst/>
                <a:uLnTx/>
                <a:uFillTx/>
                <a:latin typeface="+mn-lt"/>
                <a:ea typeface="+mn-ea"/>
                <a:cs typeface="+mn-cs"/>
              </a:rPr>
              <a:t>Pitch-rate command</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b="0" i="0" u="none" strike="noStrike" kern="1200" cap="none" spc="0" normalizeH="0" baseline="0" noProof="0" dirty="0" smtClean="0">
                <a:ln>
                  <a:noFill/>
                </a:ln>
                <a:solidFill>
                  <a:schemeClr val="accent1">
                    <a:lumMod val="75000"/>
                  </a:schemeClr>
                </a:solidFill>
                <a:effectLst/>
                <a:uLnTx/>
                <a:uFillTx/>
                <a:latin typeface="+mn-lt"/>
                <a:ea typeface="+mn-ea"/>
                <a:cs typeface="+mn-cs"/>
              </a:rPr>
              <a:t>Stability axis roll-rate command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4000" b="0" i="0" u="none" strike="noStrike" kern="1200" cap="none" spc="0" normalizeH="0" baseline="0" noProof="0" dirty="0" smtClean="0">
                <a:ln>
                  <a:noFill/>
                </a:ln>
                <a:solidFill>
                  <a:schemeClr val="accent1">
                    <a:lumMod val="75000"/>
                  </a:schemeClr>
                </a:solidFill>
                <a:effectLst/>
                <a:uLnTx/>
                <a:uFillTx/>
                <a:latin typeface="+mn-lt"/>
                <a:ea typeface="+mn-ea"/>
                <a:cs typeface="+mn-cs"/>
              </a:rPr>
              <a:t>Pedal commands direct sideslip</a:t>
            </a:r>
          </a:p>
          <a:p>
            <a:pPr marL="627063"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accent1">
                    <a:lumMod val="75000"/>
                  </a:schemeClr>
                </a:solidFill>
                <a:effectLst/>
                <a:uLnTx/>
                <a:uFillTx/>
                <a:latin typeface="+mn-lt"/>
                <a:ea typeface="+mn-ea"/>
                <a:cs typeface="+mn-cs"/>
              </a:rPr>
              <a:t>Track angle corrections made with lateral stick</a:t>
            </a:r>
          </a:p>
        </p:txBody>
      </p:sp>
    </p:spTree>
    <p:custDataLst>
      <p:tags r:id="rId1"/>
    </p:custDataLst>
    <p:extLst>
      <p:ext uri="{BB962C8B-B14F-4D97-AF65-F5344CB8AC3E}">
        <p14:creationId xmlns:p14="http://schemas.microsoft.com/office/powerpoint/2010/main" val="400490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Brandon\Documents\SDSS\Trevors 2nd GFD pics\resized pics\DSC_0034.jpg"/>
          <p:cNvPicPr>
            <a:picLocks noChangeAspect="1" noChangeArrowheads="1"/>
          </p:cNvPicPr>
          <p:nvPr>
            <p:custDataLst>
              <p:tags r:id="rId2"/>
            </p:custDataLst>
          </p:nvPr>
        </p:nvPicPr>
        <p:blipFill>
          <a:blip r:embed="rId8" cstate="print">
            <a:lum bright="70000" contrast="-70000"/>
            <a:extLst>
              <a:ext uri="{28A0092B-C50C-407E-A947-70E740481C1C}">
                <a14:useLocalDpi xmlns:a14="http://schemas.microsoft.com/office/drawing/2010/main" val="0"/>
              </a:ext>
            </a:extLst>
          </a:blip>
          <a:srcRect l="3837" t="5343" r="7397" b="14348"/>
          <a:stretch>
            <a:fillRect/>
          </a:stretch>
        </p:blipFill>
        <p:spPr bwMode="auto">
          <a:xfrm>
            <a:off x="90237" y="1219200"/>
            <a:ext cx="8748963"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3"/>
            </p:custDataLst>
          </p:nvPr>
        </p:nvSpPr>
        <p:spPr/>
        <p:txBody>
          <a:bodyPr>
            <a:normAutofit/>
          </a:bodyPr>
          <a:lstStyle/>
          <a:p>
            <a:r>
              <a:rPr lang="en-US" dirty="0" smtClean="0"/>
              <a:t>Lateral Offset Precision Landing</a:t>
            </a:r>
            <a:endParaRPr lang="en-US" dirty="0"/>
          </a:p>
        </p:txBody>
      </p:sp>
      <p:sp>
        <p:nvSpPr>
          <p:cNvPr id="5" name="Content Placeholder 4"/>
          <p:cNvSpPr>
            <a:spLocks noGrp="1"/>
          </p:cNvSpPr>
          <p:nvPr>
            <p:ph idx="1"/>
            <p:custDataLst>
              <p:tags r:id="rId4"/>
            </p:custDataLst>
          </p:nvPr>
        </p:nvSpPr>
        <p:spPr>
          <a:xfrm>
            <a:off x="-76200" y="1219200"/>
            <a:ext cx="9220200" cy="1676400"/>
          </a:xfrm>
        </p:spPr>
        <p:txBody>
          <a:bodyPr numCol="3">
            <a:normAutofit/>
          </a:bodyPr>
          <a:lstStyle/>
          <a:p>
            <a:pPr marL="396875" indent="-227013" algn="r">
              <a:buNone/>
            </a:pPr>
            <a:r>
              <a:rPr lang="en-US" sz="1600" u="sng" dirty="0"/>
              <a:t>Initial Conditions</a:t>
            </a:r>
          </a:p>
          <a:p>
            <a:pPr marL="457200" lvl="1" indent="-171450">
              <a:buFont typeface="Arial" pitchFamily="34" charset="0"/>
              <a:buChar char="•"/>
            </a:pPr>
            <a:r>
              <a:rPr lang="en-US" sz="1600" dirty="0"/>
              <a:t>Flying straight &amp; level</a:t>
            </a:r>
          </a:p>
          <a:p>
            <a:pPr marL="457200" lvl="1" indent="-171450">
              <a:buFont typeface="Arial" pitchFamily="34" charset="0"/>
              <a:buChar char="•"/>
            </a:pPr>
            <a:r>
              <a:rPr lang="en-US" sz="1600" dirty="0"/>
              <a:t>Initial Heading (283 </a:t>
            </a:r>
            <a:r>
              <a:rPr lang="en-US" sz="1600" dirty="0" err="1"/>
              <a:t>deg</a:t>
            </a:r>
            <a:r>
              <a:rPr lang="en-US" sz="1600" dirty="0"/>
              <a:t>)</a:t>
            </a:r>
          </a:p>
          <a:p>
            <a:pPr marL="457200" lvl="1" indent="-171450">
              <a:buFont typeface="Arial" pitchFamily="34" charset="0"/>
              <a:buChar char="•"/>
            </a:pPr>
            <a:r>
              <a:rPr lang="en-US" sz="1600" dirty="0" err="1"/>
              <a:t>Autothrottle</a:t>
            </a:r>
            <a:r>
              <a:rPr lang="en-US" sz="1600" dirty="0"/>
              <a:t> active 157 </a:t>
            </a:r>
            <a:r>
              <a:rPr lang="en-US" sz="1600" dirty="0" err="1" smtClean="0"/>
              <a:t>kts</a:t>
            </a:r>
            <a:endParaRPr lang="en-US" sz="1600" dirty="0" smtClean="0"/>
          </a:p>
          <a:p>
            <a:pPr marL="457200" lvl="1" indent="-171450">
              <a:buFont typeface="Arial" pitchFamily="34" charset="0"/>
              <a:buChar char="•"/>
            </a:pPr>
            <a:endParaRPr lang="en-US" sz="1600" dirty="0"/>
          </a:p>
          <a:p>
            <a:pPr marL="223838" lvl="1" indent="-223838">
              <a:buFont typeface="Arial" pitchFamily="34" charset="0"/>
              <a:buChar char="•"/>
            </a:pPr>
            <a:endParaRPr lang="en-US" sz="1600" dirty="0" smtClean="0"/>
          </a:p>
          <a:p>
            <a:pPr marL="223838" lvl="1" indent="-223838">
              <a:buFont typeface="Arial" pitchFamily="34" charset="0"/>
              <a:buChar char="•"/>
              <a:tabLst>
                <a:tab pos="2806700" algn="l"/>
              </a:tabLst>
            </a:pPr>
            <a:r>
              <a:rPr lang="en-US" sz="1600" dirty="0" smtClean="0"/>
              <a:t>High-lift </a:t>
            </a:r>
            <a:r>
              <a:rPr lang="en-US" sz="1600" dirty="0"/>
              <a:t>landing </a:t>
            </a:r>
            <a:r>
              <a:rPr lang="en-US" sz="1600" dirty="0" smtClean="0"/>
              <a:t>configuration</a:t>
            </a:r>
          </a:p>
          <a:p>
            <a:pPr marL="223838" lvl="1" indent="-223838">
              <a:buFont typeface="Arial" pitchFamily="34" charset="0"/>
              <a:buChar char="•"/>
            </a:pPr>
            <a:r>
              <a:rPr lang="en-US" sz="1600" dirty="0" smtClean="0"/>
              <a:t>Overcast </a:t>
            </a:r>
            <a:r>
              <a:rPr lang="en-US" sz="1600" dirty="0"/>
              <a:t>(not shown below)</a:t>
            </a:r>
          </a:p>
          <a:p>
            <a:pPr marL="223838" lvl="1" indent="-223838">
              <a:buFont typeface="Arial" pitchFamily="34" charset="0"/>
              <a:buChar char="•"/>
            </a:pPr>
            <a:r>
              <a:rPr lang="en-US" sz="1600" dirty="0"/>
              <a:t>No </a:t>
            </a:r>
            <a:r>
              <a:rPr lang="en-US" sz="1600" dirty="0" smtClean="0"/>
              <a:t>winds </a:t>
            </a:r>
            <a:r>
              <a:rPr lang="en-US" sz="1600" dirty="0"/>
              <a:t>or </a:t>
            </a:r>
            <a:r>
              <a:rPr lang="en-US" sz="1600" dirty="0" smtClean="0"/>
              <a:t>gusts</a:t>
            </a:r>
          </a:p>
          <a:p>
            <a:pPr marL="457200" lvl="1" indent="-171450">
              <a:buFont typeface="Arial" pitchFamily="34" charset="0"/>
              <a:buChar char="•"/>
            </a:pPr>
            <a:endParaRPr lang="en-US" sz="1600" dirty="0" smtClean="0"/>
          </a:p>
          <a:p>
            <a:pPr marL="1588" indent="0">
              <a:buNone/>
            </a:pPr>
            <a:r>
              <a:rPr lang="en-US" sz="1600" u="sng" dirty="0" smtClean="0"/>
              <a:t>Mission</a:t>
            </a:r>
          </a:p>
          <a:p>
            <a:pPr marL="223838" lvl="1" indent="-111125">
              <a:buFont typeface="Arial" pitchFamily="34" charset="0"/>
              <a:buChar char="•"/>
            </a:pPr>
            <a:r>
              <a:rPr lang="en-US" sz="1600" dirty="0" smtClean="0"/>
              <a:t>Capture localizer (283.00 deg) and fly the glide slope (-3 deg) until breakout at 250 ft.</a:t>
            </a:r>
          </a:p>
          <a:p>
            <a:pPr marL="223838" lvl="1" indent="-111125">
              <a:buFont typeface="Arial" pitchFamily="34" charset="0"/>
              <a:buChar char="•"/>
            </a:pPr>
            <a:r>
              <a:rPr lang="en-US" sz="1600" dirty="0" smtClean="0"/>
              <a:t>200 </a:t>
            </a:r>
            <a:r>
              <a:rPr lang="en-US" sz="1600" dirty="0"/>
              <a:t>ft. offset laterally from </a:t>
            </a:r>
            <a:r>
              <a:rPr lang="en-US" sz="1600" dirty="0" smtClean="0"/>
              <a:t>localizer</a:t>
            </a:r>
            <a:endParaRPr lang="en-US" sz="1600" dirty="0"/>
          </a:p>
        </p:txBody>
      </p:sp>
      <p:pic>
        <p:nvPicPr>
          <p:cNvPr id="10" name="Picture 3" descr="C:\Users\Brandon\Documents\SDSS\Trevors 2nd GFD pics\resized pics\DSC_0034.jpg"/>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l="17753" t="27457" r="22717" b="16676"/>
          <a:stretch>
            <a:fillRect/>
          </a:stretch>
        </p:blipFill>
        <p:spPr bwMode="auto">
          <a:xfrm>
            <a:off x="1447800" y="2667000"/>
            <a:ext cx="586740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476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Study Comparison</a:t>
            </a:r>
            <a:endParaRPr lang="en-US" dirty="0"/>
          </a:p>
        </p:txBody>
      </p:sp>
      <p:pic>
        <p:nvPicPr>
          <p:cNvPr id="1026" name="Picture 2"/>
          <p:cNvPicPr>
            <a:picLocks noChangeAspect="1" noChangeArrowheads="1"/>
          </p:cNvPicPr>
          <p:nvPr>
            <p:custDataLst>
              <p:tags r:id="rId3"/>
            </p:custDataLst>
          </p:nvPr>
        </p:nvPicPr>
        <p:blipFill rotWithShape="1">
          <a:blip r:embed="rId11" cstate="print"/>
          <a:srcRect b="6833"/>
          <a:stretch/>
        </p:blipFill>
        <p:spPr bwMode="auto">
          <a:xfrm>
            <a:off x="679662" y="1281903"/>
            <a:ext cx="2673138" cy="2056109"/>
          </a:xfrm>
          <a:prstGeom prst="rect">
            <a:avLst/>
          </a:prstGeom>
          <a:ln>
            <a:noFill/>
          </a:ln>
          <a:effectLst>
            <a:outerShdw blurRad="292100" dist="139700" dir="2700000" algn="tl" rotWithShape="0">
              <a:srgbClr val="333333">
                <a:alpha val="65000"/>
              </a:srgbClr>
            </a:outerShdw>
          </a:effectLst>
        </p:spPr>
      </p:pic>
      <p:sp>
        <p:nvSpPr>
          <p:cNvPr id="5" name="TextBox 4"/>
          <p:cNvSpPr txBox="1"/>
          <p:nvPr>
            <p:custDataLst>
              <p:tags r:id="rId4"/>
            </p:custDataLst>
          </p:nvPr>
        </p:nvSpPr>
        <p:spPr>
          <a:xfrm>
            <a:off x="-5751" y="3585652"/>
            <a:ext cx="4425351" cy="692497"/>
          </a:xfrm>
          <a:prstGeom prst="rect">
            <a:avLst/>
          </a:prstGeom>
          <a:noFill/>
        </p:spPr>
        <p:txBody>
          <a:bodyPr wrap="square" rtlCol="0">
            <a:spAutoFit/>
          </a:bodyPr>
          <a:lstStyle/>
          <a:p>
            <a:pPr algn="ctr">
              <a:spcAft>
                <a:spcPts val="1200"/>
              </a:spcAft>
            </a:pPr>
            <a:r>
              <a:rPr lang="en-US" sz="1950" dirty="0" smtClean="0">
                <a:solidFill>
                  <a:schemeClr val="accent1">
                    <a:lumMod val="75000"/>
                  </a:schemeClr>
                </a:solidFill>
              </a:rPr>
              <a:t>1990s HSCT Handling Qualities Study using Visual Motion Simulator (VMS)</a:t>
            </a:r>
            <a:endParaRPr lang="en-US" sz="1950" dirty="0">
              <a:solidFill>
                <a:schemeClr val="accent1">
                  <a:lumMod val="75000"/>
                </a:schemeClr>
              </a:solidFill>
            </a:endParaRPr>
          </a:p>
        </p:txBody>
      </p:sp>
      <p:sp>
        <p:nvSpPr>
          <p:cNvPr id="6" name="TextBox 5"/>
          <p:cNvSpPr txBox="1"/>
          <p:nvPr>
            <p:custDataLst>
              <p:tags r:id="rId5"/>
            </p:custDataLst>
          </p:nvPr>
        </p:nvSpPr>
        <p:spPr>
          <a:xfrm>
            <a:off x="0" y="4368731"/>
            <a:ext cx="4343400" cy="2062103"/>
          </a:xfrm>
          <a:prstGeom prst="rect">
            <a:avLst/>
          </a:prstGeom>
          <a:noFill/>
        </p:spPr>
        <p:txBody>
          <a:bodyPr wrap="square" rtlCol="0">
            <a:spAutoFit/>
          </a:bodyPr>
          <a:lstStyle/>
          <a:p>
            <a:pPr>
              <a:spcAft>
                <a:spcPts val="1200"/>
              </a:spcAft>
            </a:pPr>
            <a:r>
              <a:rPr lang="en-US" dirty="0" smtClean="0">
                <a:solidFill>
                  <a:schemeClr val="accent1">
                    <a:lumMod val="75000"/>
                  </a:schemeClr>
                </a:solidFill>
              </a:rPr>
              <a:t>Assess handling qualities of Ref H. Cycle 4 version of High-Speed Civil Transport: </a:t>
            </a:r>
          </a:p>
          <a:p>
            <a:pPr marL="236538" indent="-236538">
              <a:buFont typeface="Arial" pitchFamily="34" charset="0"/>
              <a:buChar char="•"/>
            </a:pPr>
            <a:r>
              <a:rPr lang="en-US" sz="1600" dirty="0" smtClean="0">
                <a:solidFill>
                  <a:schemeClr val="accent1">
                    <a:lumMod val="75000"/>
                  </a:schemeClr>
                </a:solidFill>
              </a:rPr>
              <a:t>Baseline model</a:t>
            </a:r>
          </a:p>
          <a:p>
            <a:pPr marL="236538" indent="-236538">
              <a:buFont typeface="Arial" pitchFamily="34" charset="0"/>
              <a:buChar char="•"/>
            </a:pPr>
            <a:r>
              <a:rPr lang="en-US" sz="1600" dirty="0" smtClean="0">
                <a:solidFill>
                  <a:schemeClr val="accent1">
                    <a:lumMod val="75000"/>
                  </a:schemeClr>
                </a:solidFill>
              </a:rPr>
              <a:t>Parametric variations of </a:t>
            </a:r>
            <a:r>
              <a:rPr lang="en-US" sz="1600" b="1" dirty="0" smtClean="0">
                <a:solidFill>
                  <a:schemeClr val="accent1">
                    <a:lumMod val="75000"/>
                  </a:schemeClr>
                </a:solidFill>
              </a:rPr>
              <a:t>stiffness </a:t>
            </a:r>
            <a:r>
              <a:rPr lang="en-US" sz="1600" dirty="0" smtClean="0">
                <a:solidFill>
                  <a:schemeClr val="accent1">
                    <a:lumMod val="75000"/>
                  </a:schemeClr>
                </a:solidFill>
              </a:rPr>
              <a:t>and control-augmented </a:t>
            </a:r>
            <a:r>
              <a:rPr lang="en-US" sz="1600" b="1" dirty="0" smtClean="0">
                <a:solidFill>
                  <a:schemeClr val="accent1">
                    <a:lumMod val="75000"/>
                  </a:schemeClr>
                </a:solidFill>
              </a:rPr>
              <a:t>damping</a:t>
            </a:r>
            <a:r>
              <a:rPr lang="en-US" sz="1600" dirty="0" smtClean="0">
                <a:solidFill>
                  <a:schemeClr val="accent1">
                    <a:lumMod val="75000"/>
                  </a:schemeClr>
                </a:solidFill>
              </a:rPr>
              <a:t> from baseline model</a:t>
            </a:r>
            <a:endParaRPr lang="en-US" sz="1600" b="1" dirty="0">
              <a:solidFill>
                <a:schemeClr val="accent1">
                  <a:lumMod val="75000"/>
                </a:schemeClr>
              </a:solidFill>
            </a:endParaRPr>
          </a:p>
        </p:txBody>
      </p:sp>
      <p:sp>
        <p:nvSpPr>
          <p:cNvPr id="7" name="Right Arrow 6"/>
          <p:cNvSpPr/>
          <p:nvPr>
            <p:custDataLst>
              <p:tags r:id="rId6"/>
            </p:custDataLst>
          </p:nvPr>
        </p:nvSpPr>
        <p:spPr>
          <a:xfrm>
            <a:off x="3810000" y="1815304"/>
            <a:ext cx="1066800" cy="1009090"/>
          </a:xfrm>
          <a:prstGeom prst="rightArrow">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 name="Picture 2" descr="C:\Users\Brandon\AppData\Local\Microsoft\Windows\Temporary Internet Files\Content.Outlook\6PXEM038\DSC_0028_2.jpg"/>
          <p:cNvPicPr>
            <a:picLocks noChangeAspect="1" noChangeArrowheads="1"/>
          </p:cNvPicPr>
          <p:nvPr>
            <p:custDataLst>
              <p:tags r:id="rId7"/>
            </p:custDataLst>
          </p:nvPr>
        </p:nvPicPr>
        <p:blipFill rotWithShape="1">
          <a:blip r:embed="rId12" cstate="print">
            <a:extLst>
              <a:ext uri="{28A0092B-C50C-407E-A947-70E740481C1C}">
                <a14:useLocalDpi xmlns:a14="http://schemas.microsoft.com/office/drawing/2010/main" val="0"/>
              </a:ext>
            </a:extLst>
          </a:blip>
          <a:srcRect l="10366" t="5023" r="10792"/>
          <a:stretch/>
        </p:blipFill>
        <p:spPr bwMode="auto">
          <a:xfrm>
            <a:off x="5181600" y="1281904"/>
            <a:ext cx="3124200" cy="2147096"/>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custDataLst>
              <p:tags r:id="rId8"/>
            </p:custDataLst>
          </p:nvPr>
        </p:nvSpPr>
        <p:spPr>
          <a:xfrm>
            <a:off x="4572000" y="3581400"/>
            <a:ext cx="4572000" cy="3116238"/>
          </a:xfrm>
          <a:prstGeom prst="rect">
            <a:avLst/>
          </a:prstGeom>
          <a:noFill/>
        </p:spPr>
        <p:txBody>
          <a:bodyPr wrap="square" rtlCol="0">
            <a:spAutoFit/>
          </a:bodyPr>
          <a:lstStyle/>
          <a:p>
            <a:pPr algn="ctr">
              <a:spcAft>
                <a:spcPts val="1200"/>
              </a:spcAft>
            </a:pPr>
            <a:r>
              <a:rPr lang="en-US" sz="1950" dirty="0" smtClean="0">
                <a:solidFill>
                  <a:schemeClr val="accent1">
                    <a:lumMod val="50000"/>
                  </a:schemeClr>
                </a:solidFill>
              </a:rPr>
              <a:t>Current SDSS Study using Cockpit Motion Facility (CMF)</a:t>
            </a:r>
          </a:p>
          <a:p>
            <a:pPr>
              <a:spcBef>
                <a:spcPts val="300"/>
              </a:spcBef>
              <a:spcAft>
                <a:spcPts val="1200"/>
              </a:spcAft>
              <a:tabLst>
                <a:tab pos="285750" algn="l"/>
              </a:tabLst>
            </a:pPr>
            <a:r>
              <a:rPr lang="en-US" dirty="0" smtClean="0">
                <a:solidFill>
                  <a:schemeClr val="accent1">
                    <a:lumMod val="50000"/>
                  </a:schemeClr>
                </a:solidFill>
              </a:rPr>
              <a:t>Assess impact of broad range of </a:t>
            </a:r>
            <a:r>
              <a:rPr lang="en-US" b="1" u="sng" dirty="0" smtClean="0">
                <a:solidFill>
                  <a:schemeClr val="accent1">
                    <a:lumMod val="50000"/>
                  </a:schemeClr>
                </a:solidFill>
              </a:rPr>
              <a:t>D</a:t>
            </a:r>
            <a:r>
              <a:rPr lang="en-US" dirty="0" smtClean="0">
                <a:solidFill>
                  <a:schemeClr val="accent1">
                    <a:lumMod val="50000"/>
                  </a:schemeClr>
                </a:solidFill>
              </a:rPr>
              <a:t>ynamic </a:t>
            </a:r>
            <a:r>
              <a:rPr lang="en-US" b="1" u="sng" dirty="0" err="1" smtClean="0">
                <a:solidFill>
                  <a:schemeClr val="accent1">
                    <a:lumMod val="50000"/>
                  </a:schemeClr>
                </a:solidFill>
              </a:rPr>
              <a:t>A</a:t>
            </a:r>
            <a:r>
              <a:rPr lang="en-US" dirty="0" err="1" smtClean="0">
                <a:solidFill>
                  <a:schemeClr val="accent1">
                    <a:lumMod val="50000"/>
                  </a:schemeClr>
                </a:solidFill>
              </a:rPr>
              <a:t>ero</a:t>
            </a:r>
            <a:r>
              <a:rPr lang="en-US" b="1" u="sng" dirty="0" err="1" smtClean="0">
                <a:solidFill>
                  <a:schemeClr val="accent1">
                    <a:lumMod val="50000"/>
                  </a:schemeClr>
                </a:solidFill>
              </a:rPr>
              <a:t>s</a:t>
            </a:r>
            <a:r>
              <a:rPr lang="en-US" dirty="0" err="1" smtClean="0">
                <a:solidFill>
                  <a:schemeClr val="accent1">
                    <a:lumMod val="50000"/>
                  </a:schemeClr>
                </a:solidFill>
              </a:rPr>
              <a:t>ervo</a:t>
            </a:r>
            <a:r>
              <a:rPr lang="en-US" b="1" u="sng" dirty="0" err="1" smtClean="0">
                <a:solidFill>
                  <a:schemeClr val="accent1">
                    <a:lumMod val="50000"/>
                  </a:schemeClr>
                </a:solidFill>
              </a:rPr>
              <a:t>e</a:t>
            </a:r>
            <a:r>
              <a:rPr lang="en-US" dirty="0" err="1" smtClean="0">
                <a:solidFill>
                  <a:schemeClr val="accent1">
                    <a:lumMod val="50000"/>
                  </a:schemeClr>
                </a:solidFill>
              </a:rPr>
              <a:t>lastic</a:t>
            </a:r>
            <a:r>
              <a:rPr lang="en-US" dirty="0" smtClean="0">
                <a:solidFill>
                  <a:schemeClr val="accent1">
                    <a:lumMod val="50000"/>
                  </a:schemeClr>
                </a:solidFill>
              </a:rPr>
              <a:t> (DASE) characteristics on supersonic aircraft handling qualities</a:t>
            </a:r>
          </a:p>
          <a:p>
            <a:pPr marL="225425" indent="-225425">
              <a:buFont typeface="Arial" pitchFamily="34" charset="0"/>
              <a:buChar char="•"/>
              <a:tabLst>
                <a:tab pos="285750" algn="l"/>
              </a:tabLst>
            </a:pPr>
            <a:r>
              <a:rPr lang="en-US" sz="1600" dirty="0" smtClean="0">
                <a:solidFill>
                  <a:schemeClr val="accent1">
                    <a:lumMod val="50000"/>
                  </a:schemeClr>
                </a:solidFill>
              </a:rPr>
              <a:t>SPARC6 (Scalable Prototyping Aircraft for Rapidly Configured 6 </a:t>
            </a:r>
            <a:r>
              <a:rPr lang="en-US" sz="1600" dirty="0" err="1" smtClean="0">
                <a:solidFill>
                  <a:schemeClr val="accent1">
                    <a:lumMod val="50000"/>
                  </a:schemeClr>
                </a:solidFill>
              </a:rPr>
              <a:t>DoF</a:t>
            </a:r>
            <a:r>
              <a:rPr lang="en-US" sz="1600" dirty="0" smtClean="0">
                <a:solidFill>
                  <a:schemeClr val="accent1">
                    <a:lumMod val="50000"/>
                  </a:schemeClr>
                </a:solidFill>
              </a:rPr>
              <a:t> Models) generic scalable rigid body aircraft simulation</a:t>
            </a:r>
          </a:p>
          <a:p>
            <a:pPr marL="225425" indent="-225425">
              <a:buFont typeface="Arial" pitchFamily="34" charset="0"/>
              <a:buChar char="•"/>
              <a:tabLst>
                <a:tab pos="60325" algn="l"/>
              </a:tabLst>
            </a:pPr>
            <a:r>
              <a:rPr lang="en-US" sz="1600" dirty="0" smtClean="0">
                <a:solidFill>
                  <a:schemeClr val="accent1">
                    <a:lumMod val="50000"/>
                  </a:schemeClr>
                </a:solidFill>
              </a:rPr>
              <a:t>Newer CMF with expanded motion capability</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Lateral Offset Precision Landing</a:t>
            </a:r>
            <a:endParaRPr lang="en-US" dirty="0"/>
          </a:p>
        </p:txBody>
      </p:sp>
      <p:sp>
        <p:nvSpPr>
          <p:cNvPr id="5" name="Content Placeholder 4"/>
          <p:cNvSpPr>
            <a:spLocks noGrp="1"/>
          </p:cNvSpPr>
          <p:nvPr>
            <p:ph idx="1"/>
            <p:custDataLst>
              <p:tags r:id="rId3"/>
            </p:custDataLst>
          </p:nvPr>
        </p:nvSpPr>
        <p:spPr>
          <a:xfrm>
            <a:off x="228600" y="1905000"/>
            <a:ext cx="8686800" cy="1398638"/>
          </a:xfrm>
        </p:spPr>
        <p:txBody>
          <a:bodyPr numCol="2">
            <a:normAutofit fontScale="70000" lnSpcReduction="20000"/>
          </a:bodyPr>
          <a:lstStyle/>
          <a:p>
            <a:pPr marL="341313" lvl="1"/>
            <a:r>
              <a:rPr lang="en-US" dirty="0" smtClean="0"/>
              <a:t>3 Scenarios</a:t>
            </a:r>
          </a:p>
          <a:p>
            <a:pPr marL="623888" lvl="2" indent="-285750"/>
            <a:r>
              <a:rPr lang="en-US" dirty="0" smtClean="0"/>
              <a:t>ILS </a:t>
            </a:r>
            <a:r>
              <a:rPr lang="en-US" dirty="0"/>
              <a:t>offset </a:t>
            </a:r>
            <a:r>
              <a:rPr lang="en-US" dirty="0" smtClean="0"/>
              <a:t>300 </a:t>
            </a:r>
            <a:r>
              <a:rPr lang="en-US" dirty="0"/>
              <a:t>ft laterally </a:t>
            </a:r>
            <a:r>
              <a:rPr lang="en-US" dirty="0" smtClean="0"/>
              <a:t>left or right from </a:t>
            </a:r>
            <a:r>
              <a:rPr lang="en-US" dirty="0"/>
              <a:t>runway centerline</a:t>
            </a:r>
          </a:p>
          <a:p>
            <a:pPr marL="623888" lvl="2" indent="-285750"/>
            <a:r>
              <a:rPr lang="en-US" dirty="0" smtClean="0"/>
              <a:t>ILS aligned with runway centerline</a:t>
            </a:r>
            <a:endParaRPr lang="en-US" dirty="0"/>
          </a:p>
          <a:p>
            <a:pPr marL="454025" lvl="1"/>
            <a:r>
              <a:rPr lang="en-US" dirty="0" smtClean="0"/>
              <a:t>No winds</a:t>
            </a:r>
            <a:endParaRPr lang="en-US" dirty="0"/>
          </a:p>
          <a:p>
            <a:pPr lvl="1" indent="-227013">
              <a:buNone/>
            </a:pPr>
            <a:endParaRPr lang="en-US" dirty="0"/>
          </a:p>
          <a:p>
            <a:endParaRPr lang="en-US" dirty="0"/>
          </a:p>
        </p:txBody>
      </p:sp>
      <p:pic>
        <p:nvPicPr>
          <p:cNvPr id="1026" name="Picture 2" descr="C:\Users\Brandon\Documents\SDSS\Trevors 2nd GFD pics\DSC_0031.jp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 y="3303638"/>
            <a:ext cx="4724400" cy="3097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Brandon\Documents\SDSS\Trevors 2nd GFD pics\resized pics\DSC_0034.jp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566796" y="3303638"/>
            <a:ext cx="4662652" cy="3097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ight Arrow 5"/>
          <p:cNvSpPr/>
          <p:nvPr>
            <p:custDataLst>
              <p:tags r:id="rId6"/>
            </p:custDataLst>
          </p:nvPr>
        </p:nvSpPr>
        <p:spPr>
          <a:xfrm rot="13356215">
            <a:off x="6626322" y="5538843"/>
            <a:ext cx="609600" cy="228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ight Arrow 6"/>
          <p:cNvSpPr/>
          <p:nvPr>
            <p:custDataLst>
              <p:tags r:id="rId7"/>
            </p:custDataLst>
          </p:nvPr>
        </p:nvSpPr>
        <p:spPr>
          <a:xfrm rot="18490227">
            <a:off x="2004694" y="5738758"/>
            <a:ext cx="609600" cy="228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Content Placeholder 4"/>
          <p:cNvSpPr txBox="1">
            <a:spLocks/>
          </p:cNvSpPr>
          <p:nvPr>
            <p:custDataLst>
              <p:tags r:id="rId8"/>
            </p:custDataLst>
          </p:nvPr>
        </p:nvSpPr>
        <p:spPr>
          <a:xfrm>
            <a:off x="228600" y="1219200"/>
            <a:ext cx="8686800" cy="685800"/>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Task Description – After Breakout at 250 feet)</a:t>
            </a:r>
          </a:p>
        </p:txBody>
      </p:sp>
    </p:spTree>
    <p:custDataLst>
      <p:tags r:id="rId1"/>
    </p:custDataLst>
    <p:extLst>
      <p:ext uri="{BB962C8B-B14F-4D97-AF65-F5344CB8AC3E}">
        <p14:creationId xmlns:p14="http://schemas.microsoft.com/office/powerpoint/2010/main" val="140476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cowen\Desktop\5-11-09 pics\DSC_3352.JPG"/>
          <p:cNvPicPr>
            <a:picLocks noChangeAspect="1" noChangeArrowheads="1"/>
          </p:cNvPicPr>
          <p:nvPr>
            <p:custDataLst>
              <p:tags r:id="rId2"/>
            </p:custDataLst>
          </p:nvPr>
        </p:nvPicPr>
        <p:blipFill>
          <a:blip r:embed="rId7" cstate="print">
            <a:lum bright="70000" contrast="-70000"/>
          </a:blip>
          <a:srcRect/>
          <a:stretch>
            <a:fillRect/>
          </a:stretch>
        </p:blipFill>
        <p:spPr bwMode="auto">
          <a:xfrm>
            <a:off x="58059" y="1262119"/>
            <a:ext cx="8933541" cy="5214881"/>
          </a:xfrm>
          <a:prstGeom prst="rect">
            <a:avLst/>
          </a:prstGeom>
          <a:noFill/>
          <a:ln w="9525">
            <a:noFill/>
            <a:miter lim="800000"/>
            <a:headEnd/>
            <a:tailEnd/>
          </a:ln>
        </p:spPr>
      </p:pic>
      <p:sp>
        <p:nvSpPr>
          <p:cNvPr id="2" name="Title 1"/>
          <p:cNvSpPr>
            <a:spLocks noGrp="1"/>
          </p:cNvSpPr>
          <p:nvPr>
            <p:ph type="title"/>
            <p:custDataLst>
              <p:tags r:id="rId3"/>
            </p:custDataLst>
          </p:nvPr>
        </p:nvSpPr>
        <p:spPr/>
        <p:txBody>
          <a:bodyPr/>
          <a:lstStyle/>
          <a:p>
            <a:r>
              <a:rPr lang="en-US" dirty="0" smtClean="0"/>
              <a:t>Performance Criteria</a:t>
            </a:r>
            <a:endParaRPr lang="en-US" dirty="0"/>
          </a:p>
        </p:txBody>
      </p:sp>
      <p:graphicFrame>
        <p:nvGraphicFramePr>
          <p:cNvPr id="8" name="Content Placeholder 7"/>
          <p:cNvGraphicFramePr>
            <a:graphicFrameLocks noGrp="1"/>
          </p:cNvGraphicFramePr>
          <p:nvPr>
            <p:ph idx="1"/>
            <p:custDataLst>
              <p:tags r:id="rId4"/>
            </p:custDataLst>
            <p:extLst>
              <p:ext uri="{D42A27DB-BD31-4B8C-83A1-F6EECF244321}">
                <p14:modId xmlns:p14="http://schemas.microsoft.com/office/powerpoint/2010/main" val="2712464295"/>
              </p:ext>
            </p:extLst>
          </p:nvPr>
        </p:nvGraphicFramePr>
        <p:xfrm>
          <a:off x="58059" y="1279042"/>
          <a:ext cx="8933178" cy="5197958"/>
        </p:xfrm>
        <a:graphic>
          <a:graphicData uri="http://schemas.openxmlformats.org/drawingml/2006/table">
            <a:tbl>
              <a:tblPr>
                <a:tableStyleId>{5940675A-B579-460E-94D1-54222C63F5DA}</a:tableStyleId>
              </a:tblPr>
              <a:tblGrid>
                <a:gridCol w="5065121"/>
                <a:gridCol w="838200"/>
                <a:gridCol w="1524000"/>
                <a:gridCol w="1505857"/>
              </a:tblGrid>
              <a:tr h="470601">
                <a:tc>
                  <a:txBody>
                    <a:bodyPr/>
                    <a:lstStyle/>
                    <a:p>
                      <a:pPr marL="0" marR="0" algn="ctr">
                        <a:lnSpc>
                          <a:spcPct val="115000"/>
                        </a:lnSpc>
                        <a:spcBef>
                          <a:spcPts val="0"/>
                        </a:spcBef>
                        <a:spcAft>
                          <a:spcPts val="0"/>
                        </a:spcAft>
                      </a:pPr>
                      <a:r>
                        <a:rPr lang="en-US" sz="2100" dirty="0"/>
                        <a:t>Parameter</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Target</a:t>
                      </a:r>
                      <a:endParaRPr lang="en-US" sz="2100" b="1"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a:t>Desired</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a:t>Adequate</a:t>
                      </a:r>
                      <a:endParaRPr lang="en-US" sz="2100" dirty="0">
                        <a:latin typeface="Calibri"/>
                        <a:ea typeface="Calibri"/>
                        <a:cs typeface="Times New Roman"/>
                      </a:endParaRPr>
                    </a:p>
                  </a:txBody>
                  <a:tcPr marL="68580" marR="68580" marT="0" marB="0" anchor="b"/>
                </a:tc>
              </a:tr>
              <a:tr h="470601">
                <a:tc>
                  <a:txBody>
                    <a:bodyPr/>
                    <a:lstStyle/>
                    <a:p>
                      <a:pPr marL="0" marR="0" algn="l">
                        <a:lnSpc>
                          <a:spcPct val="115000"/>
                        </a:lnSpc>
                        <a:spcBef>
                          <a:spcPts val="0"/>
                        </a:spcBef>
                        <a:spcAft>
                          <a:spcPts val="0"/>
                        </a:spcAft>
                      </a:pPr>
                      <a:r>
                        <a:rPr lang="en-US" sz="2100" dirty="0" smtClean="0"/>
                        <a:t>Airspeed deviation </a:t>
                      </a:r>
                      <a:r>
                        <a:rPr lang="en-US" sz="2100" dirty="0"/>
                        <a:t>at 50 </a:t>
                      </a:r>
                      <a:r>
                        <a:rPr lang="en-US" sz="2100" dirty="0" smtClean="0"/>
                        <a:t>ft (</a:t>
                      </a:r>
                      <a:r>
                        <a:rPr lang="en-US" sz="2100" dirty="0" err="1" smtClean="0"/>
                        <a:t>kts</a:t>
                      </a:r>
                      <a:r>
                        <a:rPr lang="en-US" sz="2100" dirty="0" smtClean="0"/>
                        <a:t>)</a:t>
                      </a:r>
                      <a:endParaRPr lang="en-US" sz="2100" dirty="0">
                        <a:latin typeface="Calibri" pitchFamily="34" charset="0"/>
                        <a:ea typeface="Calibri"/>
                        <a:cs typeface="Calibri" pitchFamily="34" charset="0"/>
                      </a:endParaRPr>
                    </a:p>
                  </a:txBody>
                  <a:tcPr marL="68580" marR="68580" marT="0" marB="0" anchor="b"/>
                </a:tc>
                <a:tc>
                  <a:txBody>
                    <a:bodyPr/>
                    <a:lstStyle/>
                    <a:p>
                      <a:pPr marL="0" marR="0" algn="ctr">
                        <a:lnSpc>
                          <a:spcPct val="115000"/>
                        </a:lnSpc>
                        <a:spcBef>
                          <a:spcPts val="0"/>
                        </a:spcBef>
                        <a:spcAft>
                          <a:spcPts val="0"/>
                        </a:spcAft>
                      </a:pPr>
                      <a:r>
                        <a:rPr lang="en-US" sz="2100" dirty="0"/>
                        <a:t>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+/- 5</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+/- 10</a:t>
                      </a:r>
                      <a:endParaRPr lang="en-US" sz="2100" b="1" dirty="0">
                        <a:latin typeface="Calibri"/>
                        <a:ea typeface="Times New Roman"/>
                      </a:endParaRPr>
                    </a:p>
                  </a:txBody>
                  <a:tcPr marL="68580" marR="68580" marT="0" marB="0" anchor="b"/>
                </a:tc>
              </a:tr>
              <a:tr h="470601">
                <a:tc>
                  <a:txBody>
                    <a:bodyPr/>
                    <a:lstStyle/>
                    <a:p>
                      <a:pPr marL="0" marR="0" algn="l">
                        <a:lnSpc>
                          <a:spcPct val="115000"/>
                        </a:lnSpc>
                        <a:spcBef>
                          <a:spcPts val="0"/>
                        </a:spcBef>
                        <a:spcAft>
                          <a:spcPts val="0"/>
                        </a:spcAft>
                      </a:pPr>
                      <a:r>
                        <a:rPr lang="en-US" sz="2100" dirty="0" smtClean="0"/>
                        <a:t>Maximum</a:t>
                      </a:r>
                      <a:r>
                        <a:rPr lang="en-US" sz="2100" baseline="0" dirty="0" smtClean="0"/>
                        <a:t> b</a:t>
                      </a:r>
                      <a:r>
                        <a:rPr lang="en-US" sz="2100" dirty="0" smtClean="0"/>
                        <a:t>ank angle less than </a:t>
                      </a:r>
                      <a:r>
                        <a:rPr lang="en-US" sz="2100" dirty="0"/>
                        <a:t>50 </a:t>
                      </a:r>
                      <a:r>
                        <a:rPr lang="en-US" sz="2100" dirty="0" smtClean="0"/>
                        <a:t>ft (°)</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a:t>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a:t>
                      </a:r>
                      <a:r>
                        <a:rPr lang="en-US" sz="2100" baseline="0" dirty="0" smtClean="0"/>
                        <a:t> 5</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a:t>
                      </a:r>
                      <a:r>
                        <a:rPr lang="en-US" sz="2100" baseline="0" dirty="0" smtClean="0"/>
                        <a:t> 7</a:t>
                      </a:r>
                      <a:endParaRPr lang="en-US" sz="2100" b="1" dirty="0">
                        <a:latin typeface="Calibri"/>
                        <a:ea typeface="Times New Roman"/>
                      </a:endParaRPr>
                    </a:p>
                  </a:txBody>
                  <a:tcPr marL="68580" marR="68580" marT="0" marB="0" anchor="b"/>
                </a:tc>
              </a:tr>
              <a:tr h="470601">
                <a:tc>
                  <a:txBody>
                    <a:bodyPr/>
                    <a:lstStyle/>
                    <a:p>
                      <a:pPr marL="0" marR="0" algn="l">
                        <a:lnSpc>
                          <a:spcPct val="115000"/>
                        </a:lnSpc>
                        <a:spcBef>
                          <a:spcPts val="0"/>
                        </a:spcBef>
                        <a:spcAft>
                          <a:spcPts val="0"/>
                        </a:spcAft>
                      </a:pPr>
                      <a:r>
                        <a:rPr lang="en-US" sz="2100" dirty="0"/>
                        <a:t>X distance of </a:t>
                      </a:r>
                      <a:r>
                        <a:rPr lang="en-US" sz="2100" dirty="0" err="1"/>
                        <a:t>c.g</a:t>
                      </a:r>
                      <a:r>
                        <a:rPr lang="en-US" sz="2100" dirty="0"/>
                        <a:t>. from runway </a:t>
                      </a:r>
                      <a:r>
                        <a:rPr lang="en-US" sz="2100" dirty="0" smtClean="0"/>
                        <a:t>threshold (ft)</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1250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+/- 250</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-500,</a:t>
                      </a:r>
                      <a:r>
                        <a:rPr lang="en-US" sz="2100" baseline="0" dirty="0" smtClean="0"/>
                        <a:t> +1000</a:t>
                      </a:r>
                      <a:endParaRPr lang="en-US" sz="2100" b="1" dirty="0">
                        <a:latin typeface="Calibri"/>
                        <a:ea typeface="Times New Roman"/>
                      </a:endParaRPr>
                    </a:p>
                  </a:txBody>
                  <a:tcPr marL="68580" marR="68580" marT="0" marB="0" anchor="b"/>
                </a:tc>
              </a:tr>
              <a:tr h="470601">
                <a:tc>
                  <a:txBody>
                    <a:bodyPr/>
                    <a:lstStyle/>
                    <a:p>
                      <a:pPr marL="0" marR="0" algn="l">
                        <a:lnSpc>
                          <a:spcPct val="115000"/>
                        </a:lnSpc>
                        <a:spcBef>
                          <a:spcPts val="0"/>
                        </a:spcBef>
                        <a:spcAft>
                          <a:spcPts val="0"/>
                        </a:spcAft>
                      </a:pPr>
                      <a:r>
                        <a:rPr lang="en-US" sz="2100" dirty="0"/>
                        <a:t>Y distance of </a:t>
                      </a:r>
                      <a:r>
                        <a:rPr lang="en-US" sz="2100" dirty="0" err="1"/>
                        <a:t>c.g</a:t>
                      </a:r>
                      <a:r>
                        <a:rPr lang="en-US" sz="2100" dirty="0"/>
                        <a:t>. from runway </a:t>
                      </a:r>
                      <a:r>
                        <a:rPr lang="en-US" sz="2100" dirty="0" smtClean="0"/>
                        <a:t>centerline (ft)</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a:t>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+/- 10</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a:t>
                      </a:r>
                      <a:r>
                        <a:rPr lang="en-US" sz="2100" baseline="0" dirty="0" smtClean="0"/>
                        <a:t> 27</a:t>
                      </a:r>
                      <a:endParaRPr lang="en-US" sz="2100" b="1" dirty="0">
                        <a:latin typeface="Calibri"/>
                        <a:ea typeface="Times New Roman"/>
                      </a:endParaRPr>
                    </a:p>
                  </a:txBody>
                  <a:tcPr marL="68580" marR="68580" marT="0" marB="0" anchor="b"/>
                </a:tc>
              </a:tr>
              <a:tr h="470601">
                <a:tc>
                  <a:txBody>
                    <a:bodyPr/>
                    <a:lstStyle/>
                    <a:p>
                      <a:pPr marL="0" marR="0" algn="l">
                        <a:lnSpc>
                          <a:spcPct val="115000"/>
                        </a:lnSpc>
                        <a:spcBef>
                          <a:spcPts val="0"/>
                        </a:spcBef>
                        <a:spcAft>
                          <a:spcPts val="0"/>
                        </a:spcAft>
                      </a:pPr>
                      <a:r>
                        <a:rPr lang="en-US" sz="2100" dirty="0" smtClean="0"/>
                        <a:t>Landing</a:t>
                      </a:r>
                      <a:r>
                        <a:rPr lang="en-US" sz="2100" baseline="0" dirty="0" smtClean="0"/>
                        <a:t> </a:t>
                      </a:r>
                      <a:r>
                        <a:rPr lang="en-US" sz="2100" baseline="0" dirty="0" err="1" smtClean="0"/>
                        <a:t>hdot</a:t>
                      </a:r>
                      <a:r>
                        <a:rPr lang="en-US" sz="2100" dirty="0" smtClean="0"/>
                        <a:t> (ft/s)</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a:t>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&gt;= -4</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&gt;=</a:t>
                      </a:r>
                      <a:r>
                        <a:rPr lang="en-US" sz="2100" baseline="0" dirty="0" smtClean="0"/>
                        <a:t> -7</a:t>
                      </a:r>
                      <a:endParaRPr lang="en-US" sz="2100" b="1" dirty="0">
                        <a:latin typeface="Calibri"/>
                        <a:ea typeface="Times New Roman"/>
                      </a:endParaRPr>
                    </a:p>
                  </a:txBody>
                  <a:tcPr marL="68580" marR="68580" marT="0" marB="0" anchor="b"/>
                </a:tc>
              </a:tr>
              <a:tr h="470601">
                <a:tc>
                  <a:txBody>
                    <a:bodyPr/>
                    <a:lstStyle/>
                    <a:p>
                      <a:pPr marL="0" marR="0" algn="l">
                        <a:lnSpc>
                          <a:spcPct val="115000"/>
                        </a:lnSpc>
                        <a:spcBef>
                          <a:spcPts val="0"/>
                        </a:spcBef>
                        <a:spcAft>
                          <a:spcPts val="0"/>
                        </a:spcAft>
                      </a:pPr>
                      <a:r>
                        <a:rPr lang="en-US" sz="2100" dirty="0"/>
                        <a:t>Landing </a:t>
                      </a:r>
                      <a:r>
                        <a:rPr lang="en-US" sz="2100" dirty="0" smtClean="0"/>
                        <a:t>heading error (°)</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a:t>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+/- 3</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a:t>
                      </a:r>
                      <a:r>
                        <a:rPr lang="en-US" sz="2100" baseline="0" dirty="0" smtClean="0"/>
                        <a:t> 6</a:t>
                      </a:r>
                      <a:endParaRPr lang="en-US" sz="2100" b="1" dirty="0">
                        <a:latin typeface="Calibri"/>
                        <a:ea typeface="Times New Roman"/>
                      </a:endParaRPr>
                    </a:p>
                  </a:txBody>
                  <a:tcPr marL="68580" marR="68580" marT="0" marB="0" anchor="b"/>
                </a:tc>
              </a:tr>
              <a:tr h="608351">
                <a:tc gridSpan="4">
                  <a:txBody>
                    <a:bodyPr/>
                    <a:lstStyle/>
                    <a:p>
                      <a:pPr marL="0" marR="0" algn="l">
                        <a:lnSpc>
                          <a:spcPct val="115000"/>
                        </a:lnSpc>
                        <a:spcBef>
                          <a:spcPts val="0"/>
                        </a:spcBef>
                        <a:spcAft>
                          <a:spcPts val="0"/>
                        </a:spcAft>
                      </a:pPr>
                      <a:endParaRPr lang="en-US" sz="2100" dirty="0">
                        <a:latin typeface="Calibri"/>
                        <a:ea typeface="Calibri"/>
                        <a:cs typeface="Times New Roman"/>
                      </a:endParaRPr>
                    </a:p>
                  </a:txBody>
                  <a:tcPr marL="68580" marR="68580" marT="0" marB="0" anchor="b"/>
                </a:tc>
                <a:tc hMerge="1">
                  <a:txBody>
                    <a:bodyPr/>
                    <a:lstStyle/>
                    <a:p>
                      <a:endParaRPr lang="en-US"/>
                    </a:p>
                  </a:txBody>
                  <a:tcPr/>
                </a:tc>
                <a:tc hMerge="1">
                  <a:txBody>
                    <a:bodyPr/>
                    <a:lstStyle/>
                    <a:p>
                      <a:pPr marL="0" marR="0" algn="ctr">
                        <a:lnSpc>
                          <a:spcPct val="115000"/>
                        </a:lnSpc>
                        <a:spcBef>
                          <a:spcPts val="0"/>
                        </a:spcBef>
                        <a:spcAft>
                          <a:spcPts val="0"/>
                        </a:spcAft>
                      </a:pPr>
                      <a:endParaRPr lang="en-US" sz="2100" dirty="0">
                        <a:latin typeface="Calibri"/>
                        <a:ea typeface="Calibri"/>
                        <a:cs typeface="Times New Roman"/>
                      </a:endParaRPr>
                    </a:p>
                  </a:txBody>
                  <a:tcPr marL="68580" marR="68580" marT="0" marB="0" anchor="b"/>
                </a:tc>
                <a:tc hMerge="1">
                  <a:txBody>
                    <a:bodyPr/>
                    <a:lstStyle/>
                    <a:p>
                      <a:pPr algn="ctr">
                        <a:lnSpc>
                          <a:spcPct val="115000"/>
                        </a:lnSpc>
                      </a:pPr>
                      <a:endParaRPr lang="en-US" sz="2100" b="1" dirty="0">
                        <a:latin typeface="Calibri"/>
                        <a:ea typeface="Times New Roman"/>
                      </a:endParaRPr>
                    </a:p>
                  </a:txBody>
                  <a:tcPr marL="68580" marR="68580" marT="0" marB="0" anchor="b"/>
                </a:tc>
              </a:tr>
              <a:tr h="609600">
                <a:tc>
                  <a:txBody>
                    <a:bodyPr/>
                    <a:lstStyle/>
                    <a:p>
                      <a:pPr marL="0" marR="0" algn="l">
                        <a:lnSpc>
                          <a:spcPct val="100000"/>
                        </a:lnSpc>
                        <a:spcBef>
                          <a:spcPts val="0"/>
                        </a:spcBef>
                        <a:spcAft>
                          <a:spcPts val="0"/>
                        </a:spcAft>
                      </a:pPr>
                      <a:r>
                        <a:rPr lang="en-US" sz="2100" dirty="0" smtClean="0"/>
                        <a:t>Localizer deviation descending from</a:t>
                      </a:r>
                      <a:r>
                        <a:rPr lang="en-US" sz="2100" baseline="0" dirty="0" smtClean="0"/>
                        <a:t> 325 </a:t>
                      </a:r>
                      <a:r>
                        <a:rPr lang="en-US" sz="2100" baseline="0" dirty="0" err="1" smtClean="0"/>
                        <a:t>ft</a:t>
                      </a:r>
                      <a:r>
                        <a:rPr lang="en-US" sz="2100" baseline="0" dirty="0" smtClean="0"/>
                        <a:t> through 275 </a:t>
                      </a:r>
                      <a:r>
                        <a:rPr lang="en-US" sz="2100" baseline="0" dirty="0" err="1" smtClean="0"/>
                        <a:t>ft</a:t>
                      </a:r>
                      <a:r>
                        <a:rPr lang="en-US" sz="2100" baseline="0" dirty="0" smtClean="0"/>
                        <a:t> </a:t>
                      </a:r>
                      <a:r>
                        <a:rPr lang="en-US" sz="2100" baseline="0" dirty="0" err="1" smtClean="0"/>
                        <a:t>msl</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0</a:t>
                      </a:r>
                      <a:endParaRPr lang="en-US" sz="2100" dirty="0">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100" dirty="0" smtClean="0"/>
                        <a:t>½ diamond</a:t>
                      </a:r>
                      <a:endParaRPr lang="en-US" sz="2100" dirty="0">
                        <a:latin typeface="Calibri"/>
                        <a:ea typeface="Calibri"/>
                        <a:cs typeface="Times New Roman"/>
                      </a:endParaRPr>
                    </a:p>
                  </a:txBody>
                  <a:tcPr marL="68580" marR="68580" marT="0" marB="0" anchor="b"/>
                </a:tc>
                <a:tc>
                  <a:txBody>
                    <a:bodyPr/>
                    <a:lstStyle/>
                    <a:p>
                      <a:pPr algn="ctr">
                        <a:lnSpc>
                          <a:spcPct val="115000"/>
                        </a:lnSpc>
                      </a:pPr>
                      <a:r>
                        <a:rPr lang="en-US" sz="2100" dirty="0" smtClean="0"/>
                        <a:t>1 diamond</a:t>
                      </a:r>
                      <a:endParaRPr lang="en-US" sz="2100" b="1" dirty="0">
                        <a:latin typeface="Calibri"/>
                        <a:ea typeface="Times New Roman"/>
                      </a:endParaRPr>
                    </a:p>
                  </a:txBody>
                  <a:tcPr marL="68580" marR="68580" marT="0" marB="0" anchor="b"/>
                </a:tc>
              </a:tr>
              <a:tr h="655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t>Glideslope deviation </a:t>
                      </a:r>
                      <a:r>
                        <a:rPr lang="en-US" sz="2100" baseline="0" dirty="0" smtClean="0"/>
                        <a:t> descending from 325 </a:t>
                      </a:r>
                      <a:r>
                        <a:rPr lang="en-US" sz="2100" baseline="0" dirty="0" err="1" smtClean="0"/>
                        <a:t>ft</a:t>
                      </a:r>
                      <a:r>
                        <a:rPr lang="en-US" sz="2100" baseline="0" dirty="0" smtClean="0"/>
                        <a:t> through  275 </a:t>
                      </a:r>
                      <a:r>
                        <a:rPr lang="en-US" sz="2100" baseline="0" dirty="0" err="1" smtClean="0"/>
                        <a:t>ft</a:t>
                      </a:r>
                      <a:r>
                        <a:rPr lang="en-US" sz="2100" baseline="0" dirty="0" smtClean="0"/>
                        <a:t> </a:t>
                      </a:r>
                      <a:r>
                        <a:rPr lang="en-US" sz="2100" baseline="0" dirty="0" err="1" smtClean="0"/>
                        <a:t>msl</a:t>
                      </a:r>
                      <a:endParaRPr lang="en-US" sz="2100" dirty="0">
                        <a:latin typeface="Calibri" pitchFamily="34" charset="0"/>
                        <a:ea typeface="Calibri"/>
                        <a:cs typeface="Calibri" pitchFamily="34" charset="0"/>
                      </a:endParaRPr>
                    </a:p>
                  </a:txBody>
                  <a:tcPr marL="68580" marR="68580" marT="0" marB="0" anchor="b"/>
                </a:tc>
                <a:tc>
                  <a:txBody>
                    <a:bodyPr/>
                    <a:lstStyle/>
                    <a:p>
                      <a:pPr marL="0" marR="0" algn="ctr">
                        <a:lnSpc>
                          <a:spcPct val="115000"/>
                        </a:lnSpc>
                        <a:spcBef>
                          <a:spcPts val="0"/>
                        </a:spcBef>
                        <a:spcAft>
                          <a:spcPts val="0"/>
                        </a:spcAft>
                      </a:pPr>
                      <a:r>
                        <a:rPr lang="en-US" sz="2100" dirty="0" smtClean="0"/>
                        <a:t>0</a:t>
                      </a:r>
                      <a:endParaRPr lang="en-US" sz="2100" dirty="0">
                        <a:latin typeface="Calibri"/>
                        <a:ea typeface="Calibri"/>
                        <a:cs typeface="Times New Roman"/>
                      </a:endParaRPr>
                    </a:p>
                  </a:txBody>
                  <a:tcPr marL="68580" marR="6858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100" dirty="0" smtClean="0"/>
                        <a:t>½ diamond</a:t>
                      </a:r>
                      <a:endParaRPr lang="en-US" sz="2100" dirty="0" smtClean="0">
                        <a:latin typeface="Calibri" pitchFamily="34" charset="0"/>
                        <a:ea typeface="Calibri"/>
                        <a:cs typeface="Calibri" pitchFamily="34" charset="0"/>
                      </a:endParaRPr>
                    </a:p>
                  </a:txBody>
                  <a:tcPr marL="68580" marR="6858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100" dirty="0" smtClean="0"/>
                        <a:t>1 diamond</a:t>
                      </a:r>
                      <a:endParaRPr lang="en-US" sz="2100" b="1" dirty="0" smtClean="0">
                        <a:latin typeface="Calibri" pitchFamily="34" charset="0"/>
                        <a:ea typeface="Times New Roman"/>
                        <a:cs typeface="Calibri" pitchFamily="34" charset="0"/>
                      </a:endParaRPr>
                    </a:p>
                  </a:txBody>
                  <a:tcPr marL="68580" marR="68580" marT="0" marB="0" anchor="b"/>
                </a:tc>
              </a:tr>
            </a:tbl>
          </a:graphicData>
        </a:graphic>
      </p:graphicFrame>
    </p:spTree>
    <p:custDataLst>
      <p:tags r:id="rId1"/>
    </p:custDataLst>
    <p:extLst>
      <p:ext uri="{BB962C8B-B14F-4D97-AF65-F5344CB8AC3E}">
        <p14:creationId xmlns:p14="http://schemas.microsoft.com/office/powerpoint/2010/main" val="318561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marL="514350" indent="-514350"/>
            <a:r>
              <a:rPr lang="en-US" dirty="0"/>
              <a:t>Lateral Offset Precision Landing</a:t>
            </a:r>
          </a:p>
        </p:txBody>
      </p:sp>
      <p:pic>
        <p:nvPicPr>
          <p:cNvPr id="1026" name="Picture 2"/>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 y="1209666"/>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8534400" y="4642757"/>
            <a:ext cx="533400" cy="261610"/>
          </a:xfrm>
          <a:prstGeom prst="rect">
            <a:avLst/>
          </a:prstGeom>
          <a:solidFill>
            <a:schemeClr val="bg1"/>
          </a:solidFill>
        </p:spPr>
        <p:txBody>
          <a:bodyPr wrap="square" rtlCol="0">
            <a:spAutoFit/>
          </a:bodyPr>
          <a:lstStyle/>
          <a:p>
            <a:r>
              <a:rPr lang="en-US" sz="1100" dirty="0" smtClean="0">
                <a:ln>
                  <a:solidFill>
                    <a:schemeClr val="bg1">
                      <a:lumMod val="50000"/>
                    </a:schemeClr>
                  </a:solidFill>
                </a:ln>
                <a:effectLst>
                  <a:outerShdw blurRad="50800" dist="38100" algn="l" rotWithShape="0">
                    <a:prstClr val="black">
                      <a:alpha val="40000"/>
                    </a:prstClr>
                  </a:outerShdw>
                </a:effectLst>
              </a:rPr>
              <a:t>713 ft</a:t>
            </a:r>
            <a:endParaRPr lang="en-US" sz="1100" dirty="0">
              <a:ln>
                <a:solidFill>
                  <a:schemeClr val="bg1">
                    <a:lumMod val="50000"/>
                  </a:schemeClr>
                </a:solidFill>
              </a:ln>
              <a:effectLst>
                <a:outerShdw blurRad="50800" dist="38100" algn="l" rotWithShape="0">
                  <a:prstClr val="black">
                    <a:alpha val="40000"/>
                  </a:prstClr>
                </a:outerShdw>
              </a:effectLst>
            </a:endParaRPr>
          </a:p>
        </p:txBody>
      </p:sp>
      <p:sp>
        <p:nvSpPr>
          <p:cNvPr id="5" name="TextBox 4"/>
          <p:cNvSpPr txBox="1"/>
          <p:nvPr>
            <p:custDataLst>
              <p:tags r:id="rId5"/>
            </p:custDataLst>
          </p:nvPr>
        </p:nvSpPr>
        <p:spPr>
          <a:xfrm>
            <a:off x="6858000" y="4904367"/>
            <a:ext cx="990600" cy="430887"/>
          </a:xfrm>
          <a:prstGeom prst="rect">
            <a:avLst/>
          </a:prstGeom>
          <a:solidFill>
            <a:schemeClr val="bg1"/>
          </a:solidFill>
        </p:spPr>
        <p:txBody>
          <a:bodyPr wrap="square" rtlCol="0">
            <a:spAutoFit/>
          </a:bodyPr>
          <a:lstStyle/>
          <a:p>
            <a:r>
              <a:rPr lang="en-US" sz="1100" dirty="0" smtClean="0">
                <a:ln>
                  <a:solidFill>
                    <a:schemeClr val="bg1">
                      <a:lumMod val="50000"/>
                    </a:schemeClr>
                  </a:solidFill>
                </a:ln>
                <a:effectLst>
                  <a:outerShdw blurRad="50800" dist="38100" algn="l" rotWithShape="0">
                    <a:prstClr val="black">
                      <a:alpha val="40000"/>
                    </a:prstClr>
                  </a:outerShdw>
                </a:effectLst>
              </a:rPr>
              <a:t>Breakout! - 250 ft</a:t>
            </a:r>
            <a:endParaRPr lang="en-US" sz="1100" dirty="0">
              <a:ln>
                <a:solidFill>
                  <a:schemeClr val="bg1">
                    <a:lumMod val="50000"/>
                  </a:schemeClr>
                </a:solidFill>
              </a:ln>
              <a:effectLst>
                <a:outerShdw blurRad="50800" dist="38100" algn="l" rotWithShape="0">
                  <a:prstClr val="black">
                    <a:alpha val="40000"/>
                  </a:prstClr>
                </a:outerShdw>
              </a:effectLst>
            </a:endParaRPr>
          </a:p>
        </p:txBody>
      </p:sp>
    </p:spTree>
    <p:custDataLst>
      <p:tags r:id="rId1"/>
    </p:custDataLst>
    <p:extLst>
      <p:ext uri="{BB962C8B-B14F-4D97-AF65-F5344CB8AC3E}">
        <p14:creationId xmlns:p14="http://schemas.microsoft.com/office/powerpoint/2010/main" val="164595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Body Wave Monitor</a:t>
            </a:r>
            <a:endParaRPr lang="en-US" dirty="0"/>
          </a:p>
        </p:txBody>
      </p:sp>
      <p:sp>
        <p:nvSpPr>
          <p:cNvPr id="3" name="Content Placeholder 2"/>
          <p:cNvSpPr>
            <a:spLocks noGrp="1"/>
          </p:cNvSpPr>
          <p:nvPr>
            <p:ph idx="1"/>
            <p:custDataLst>
              <p:tags r:id="rId3"/>
            </p:custDataLst>
          </p:nvPr>
        </p:nvSpPr>
        <p:spPr>
          <a:xfrm>
            <a:off x="228600" y="1371600"/>
            <a:ext cx="4114800" cy="3352800"/>
          </a:xfrm>
        </p:spPr>
        <p:txBody>
          <a:bodyPr>
            <a:normAutofit fontScale="85000" lnSpcReduction="20000"/>
          </a:bodyPr>
          <a:lstStyle/>
          <a:p>
            <a:pPr marL="0" indent="0">
              <a:buNone/>
            </a:pPr>
            <a:r>
              <a:rPr lang="en-US" dirty="0" err="1" smtClean="0"/>
              <a:t>BodyWave</a:t>
            </a:r>
            <a:r>
              <a:rPr lang="en-US" dirty="0" smtClean="0"/>
              <a:t>™  monitors the brain’s physiologic signal through the body via sensors that attach to the arm or wrist.</a:t>
            </a:r>
          </a:p>
          <a:p>
            <a:pPr marL="0" indent="0">
              <a:buNone/>
            </a:pPr>
            <a:endParaRPr lang="en-US" dirty="0" smtClean="0"/>
          </a:p>
          <a:p>
            <a:pPr marL="0" indent="0">
              <a:buNone/>
            </a:pPr>
            <a:r>
              <a:rPr lang="en-US" dirty="0" smtClean="0"/>
              <a:t>Will be used to measure pilot focus and task workload.</a:t>
            </a:r>
            <a:endParaRPr lang="en-US" dirty="0"/>
          </a:p>
        </p:txBody>
      </p:sp>
      <p:pic>
        <p:nvPicPr>
          <p:cNvPr id="5122" name="Picture 2" descr="http://www.freerlogic.com/wp-content/uploads/2010/09/Armband.png"/>
          <p:cNvPicPr>
            <a:picLocks noChangeAspect="1" noChangeArrowheads="1"/>
          </p:cNvPicPr>
          <p:nvPr>
            <p:custDataLst>
              <p:tags r:id="rId4"/>
            </p:custDataLst>
          </p:nvPr>
        </p:nvPicPr>
        <p:blipFill>
          <a:blip r:embed="rId7" cstate="print"/>
          <a:srcRect l="29084"/>
          <a:stretch>
            <a:fillRect/>
          </a:stretch>
        </p:blipFill>
        <p:spPr bwMode="auto">
          <a:xfrm>
            <a:off x="4191000" y="1371599"/>
            <a:ext cx="4797425" cy="4957503"/>
          </a:xfrm>
          <a:prstGeom prst="rect">
            <a:avLst/>
          </a:prstGeom>
          <a:noFill/>
        </p:spPr>
      </p:pic>
    </p:spTree>
    <p:custDataLst>
      <p:tags r:id="rId1"/>
    </p:custDataLst>
    <p:extLst>
      <p:ext uri="{BB962C8B-B14F-4D97-AF65-F5344CB8AC3E}">
        <p14:creationId xmlns:p14="http://schemas.microsoft.com/office/powerpoint/2010/main" val="204762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Rating Scales</a:t>
            </a:r>
            <a:endParaRPr lang="en-US" dirty="0"/>
          </a:p>
        </p:txBody>
      </p:sp>
      <p:sp>
        <p:nvSpPr>
          <p:cNvPr id="3" name="Content Placeholder 2"/>
          <p:cNvSpPr>
            <a:spLocks noGrp="1"/>
          </p:cNvSpPr>
          <p:nvPr>
            <p:ph idx="1"/>
            <p:custDataLst>
              <p:tags r:id="rId3"/>
            </p:custDataLst>
          </p:nvPr>
        </p:nvSpPr>
        <p:spPr>
          <a:xfrm>
            <a:off x="76200" y="1551632"/>
            <a:ext cx="8686800" cy="3459163"/>
          </a:xfrm>
        </p:spPr>
        <p:txBody>
          <a:bodyPr>
            <a:normAutofit lnSpcReduction="10000"/>
          </a:bodyPr>
          <a:lstStyle/>
          <a:p>
            <a:pPr>
              <a:buFont typeface="Wingdings" pitchFamily="2" charset="2"/>
              <a:buChar char="Ø"/>
            </a:pPr>
            <a:r>
              <a:rPr lang="en-US" sz="4000" dirty="0"/>
              <a:t>Cooper-Harper Rating </a:t>
            </a:r>
            <a:r>
              <a:rPr lang="en-US" sz="4000" dirty="0" smtClean="0"/>
              <a:t>Scale</a:t>
            </a:r>
          </a:p>
          <a:p>
            <a:pPr lvl="1">
              <a:buFont typeface="Courier New" pitchFamily="49" charset="0"/>
              <a:buChar char="o"/>
            </a:pPr>
            <a:r>
              <a:rPr lang="en-US" sz="4000" dirty="0"/>
              <a:t>ILS Tracking</a:t>
            </a:r>
          </a:p>
          <a:p>
            <a:pPr lvl="1">
              <a:buFont typeface="Courier New" pitchFamily="49" charset="0"/>
              <a:buChar char="o"/>
            </a:pPr>
            <a:r>
              <a:rPr lang="en-US" sz="4000" dirty="0" smtClean="0"/>
              <a:t>Lateral Offset Maneuver</a:t>
            </a:r>
          </a:p>
          <a:p>
            <a:pPr>
              <a:buFont typeface="Wingdings" pitchFamily="2" charset="2"/>
              <a:buChar char="Ø"/>
            </a:pPr>
            <a:r>
              <a:rPr lang="en-US" sz="4000" dirty="0" smtClean="0"/>
              <a:t>Control </a:t>
            </a:r>
            <a:r>
              <a:rPr lang="en-US" sz="4000" dirty="0"/>
              <a:t>Influence Rating </a:t>
            </a:r>
            <a:r>
              <a:rPr lang="en-US" sz="4000" dirty="0" smtClean="0"/>
              <a:t>Scale</a:t>
            </a:r>
          </a:p>
          <a:p>
            <a:pPr>
              <a:buFont typeface="Wingdings" pitchFamily="2" charset="2"/>
              <a:buChar char="Ø"/>
            </a:pPr>
            <a:r>
              <a:rPr lang="en-US" sz="4000" dirty="0"/>
              <a:t>Ride Quality </a:t>
            </a:r>
            <a:r>
              <a:rPr lang="en-US" sz="4000" dirty="0" smtClean="0"/>
              <a:t>Rating </a:t>
            </a:r>
            <a:r>
              <a:rPr lang="en-US" sz="4000" dirty="0"/>
              <a:t>Scale</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89697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custDataLst>
              <p:tags r:id="rId2"/>
            </p:custDataLst>
          </p:nvPr>
        </p:nvSpPr>
        <p:spPr>
          <a:xfrm>
            <a:off x="76200" y="609600"/>
            <a:ext cx="2438400" cy="762000"/>
          </a:xfrm>
        </p:spPr>
        <p:txBody>
          <a:bodyPr>
            <a:normAutofit/>
          </a:bodyPr>
          <a:lstStyle/>
          <a:p>
            <a:pPr>
              <a:buNone/>
            </a:pPr>
            <a:r>
              <a:rPr lang="en-US" sz="1400" dirty="0" smtClean="0">
                <a:solidFill>
                  <a:schemeClr val="tx1"/>
                </a:solidFill>
              </a:rPr>
              <a:t>Adequacy for Selected Task or Required Operation</a:t>
            </a:r>
            <a:endParaRPr lang="en-US" sz="1400" dirty="0">
              <a:solidFill>
                <a:schemeClr val="tx1"/>
              </a:solidFill>
            </a:endParaRPr>
          </a:p>
        </p:txBody>
      </p:sp>
      <p:sp>
        <p:nvSpPr>
          <p:cNvPr id="2" name="Title 1"/>
          <p:cNvSpPr>
            <a:spLocks noGrp="1"/>
          </p:cNvSpPr>
          <p:nvPr>
            <p:ph type="ctrTitle" idx="4294967295"/>
            <p:custDataLst>
              <p:tags r:id="rId3"/>
            </p:custDataLst>
          </p:nvPr>
        </p:nvSpPr>
        <p:spPr>
          <a:xfrm>
            <a:off x="1600200" y="0"/>
            <a:ext cx="5638800" cy="457200"/>
          </a:xfrm>
        </p:spPr>
        <p:txBody>
          <a:bodyPr>
            <a:normAutofit/>
          </a:bodyPr>
          <a:lstStyle/>
          <a:p>
            <a:r>
              <a:rPr lang="en-US" sz="1800" dirty="0" smtClean="0"/>
              <a:t>Cooper-Harper Handling Qualities Rating Scale</a:t>
            </a:r>
            <a:endParaRPr lang="en-US" sz="1800" dirty="0"/>
          </a:p>
        </p:txBody>
      </p:sp>
      <p:sp>
        <p:nvSpPr>
          <p:cNvPr id="4" name="TextBox 3"/>
          <p:cNvSpPr txBox="1"/>
          <p:nvPr>
            <p:custDataLst>
              <p:tags r:id="rId4"/>
            </p:custDataLst>
          </p:nvPr>
        </p:nvSpPr>
        <p:spPr>
          <a:xfrm>
            <a:off x="3886200" y="609600"/>
            <a:ext cx="1371600" cy="523220"/>
          </a:xfrm>
          <a:prstGeom prst="rect">
            <a:avLst/>
          </a:prstGeom>
          <a:noFill/>
        </p:spPr>
        <p:txBody>
          <a:bodyPr wrap="square" rtlCol="0">
            <a:spAutoFit/>
          </a:bodyPr>
          <a:lstStyle/>
          <a:p>
            <a:pPr algn="ctr"/>
            <a:r>
              <a:rPr lang="en-US" sz="1400" dirty="0" smtClean="0"/>
              <a:t>Aircraft Characteristics</a:t>
            </a:r>
            <a:endParaRPr lang="en-US" sz="1400" dirty="0"/>
          </a:p>
        </p:txBody>
      </p:sp>
      <p:sp>
        <p:nvSpPr>
          <p:cNvPr id="5" name="TextBox 4"/>
          <p:cNvSpPr txBox="1"/>
          <p:nvPr>
            <p:custDataLst>
              <p:tags r:id="rId5"/>
            </p:custDataLst>
          </p:nvPr>
        </p:nvSpPr>
        <p:spPr>
          <a:xfrm>
            <a:off x="5334000" y="609600"/>
            <a:ext cx="3124200" cy="523220"/>
          </a:xfrm>
          <a:prstGeom prst="rect">
            <a:avLst/>
          </a:prstGeom>
          <a:noFill/>
        </p:spPr>
        <p:txBody>
          <a:bodyPr wrap="square" rtlCol="0">
            <a:spAutoFit/>
          </a:bodyPr>
          <a:lstStyle/>
          <a:p>
            <a:pPr algn="ctr"/>
            <a:r>
              <a:rPr lang="en-US" sz="1400" dirty="0" smtClean="0"/>
              <a:t>Demands on the Pilot in Selected Task</a:t>
            </a:r>
          </a:p>
          <a:p>
            <a:pPr algn="ctr"/>
            <a:r>
              <a:rPr lang="en-US" sz="1400" dirty="0" smtClean="0"/>
              <a:t> or Required Operation</a:t>
            </a:r>
            <a:endParaRPr lang="en-US" sz="1400" dirty="0"/>
          </a:p>
        </p:txBody>
      </p:sp>
      <p:sp>
        <p:nvSpPr>
          <p:cNvPr id="6" name="Flowchart: Process 5"/>
          <p:cNvSpPr/>
          <p:nvPr>
            <p:custDataLst>
              <p:tags r:id="rId6"/>
            </p:custDataLst>
          </p:nvPr>
        </p:nvSpPr>
        <p:spPr>
          <a:xfrm>
            <a:off x="609600" y="6594021"/>
            <a:ext cx="12192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Pilot Decisions</a:t>
            </a:r>
            <a:endParaRPr lang="en-US" sz="1200" dirty="0"/>
          </a:p>
        </p:txBody>
      </p:sp>
      <p:sp>
        <p:nvSpPr>
          <p:cNvPr id="11" name="Flowchart: Decision 10"/>
          <p:cNvSpPr/>
          <p:nvPr>
            <p:custDataLst>
              <p:tags r:id="rId7"/>
            </p:custDataLst>
          </p:nvPr>
        </p:nvSpPr>
        <p:spPr>
          <a:xfrm>
            <a:off x="152400" y="1371600"/>
            <a:ext cx="2133600" cy="1600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Is it satisfactory without improvement?</a:t>
            </a:r>
            <a:endParaRPr lang="en-US" sz="1200" dirty="0"/>
          </a:p>
        </p:txBody>
      </p:sp>
      <p:sp>
        <p:nvSpPr>
          <p:cNvPr id="20" name="Flowchart: Process 19"/>
          <p:cNvSpPr/>
          <p:nvPr>
            <p:custDataLst>
              <p:tags r:id="rId8"/>
            </p:custDataLst>
          </p:nvPr>
        </p:nvSpPr>
        <p:spPr>
          <a:xfrm>
            <a:off x="2590800" y="3581400"/>
            <a:ext cx="1066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Deficiencies require improvement</a:t>
            </a:r>
            <a:endParaRPr lang="en-US" sz="1200" dirty="0"/>
          </a:p>
        </p:txBody>
      </p:sp>
      <p:sp>
        <p:nvSpPr>
          <p:cNvPr id="21" name="Flowchart: Process 20"/>
          <p:cNvSpPr/>
          <p:nvPr>
            <p:custDataLst>
              <p:tags r:id="rId9"/>
            </p:custDataLst>
          </p:nvPr>
        </p:nvSpPr>
        <p:spPr>
          <a:xfrm>
            <a:off x="2590800" y="5410200"/>
            <a:ext cx="1066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Improvement mandatory</a:t>
            </a:r>
            <a:endParaRPr lang="en-US" sz="1200" dirty="0"/>
          </a:p>
        </p:txBody>
      </p:sp>
      <p:sp>
        <p:nvSpPr>
          <p:cNvPr id="22" name="Flowchart: Process 21"/>
          <p:cNvSpPr/>
          <p:nvPr>
            <p:custDataLst>
              <p:tags r:id="rId10"/>
            </p:custDataLst>
          </p:nvPr>
        </p:nvSpPr>
        <p:spPr>
          <a:xfrm>
            <a:off x="2590800" y="1828800"/>
            <a:ext cx="1066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Deficiencies warrant improvement</a:t>
            </a:r>
            <a:endParaRPr lang="en-US" sz="1200" dirty="0"/>
          </a:p>
        </p:txBody>
      </p:sp>
      <p:graphicFrame>
        <p:nvGraphicFramePr>
          <p:cNvPr id="24" name="Table 23"/>
          <p:cNvGraphicFramePr>
            <a:graphicFrameLocks noGrp="1"/>
          </p:cNvGraphicFramePr>
          <p:nvPr>
            <p:custDataLst>
              <p:tags r:id="rId11"/>
            </p:custDataLst>
            <p:extLst>
              <p:ext uri="{D42A27DB-BD31-4B8C-83A1-F6EECF244321}">
                <p14:modId xmlns:p14="http://schemas.microsoft.com/office/powerpoint/2010/main" val="3136720523"/>
              </p:ext>
            </p:extLst>
          </p:nvPr>
        </p:nvGraphicFramePr>
        <p:xfrm>
          <a:off x="4038600" y="1150620"/>
          <a:ext cx="4718627" cy="1234440"/>
        </p:xfrm>
        <a:graphic>
          <a:graphicData uri="http://schemas.openxmlformats.org/drawingml/2006/table">
            <a:tbl>
              <a:tblPr firstRow="1" bandRow="1">
                <a:tableStyleId>{5C22544A-7EE6-4342-B048-85BDC9FD1C3A}</a:tableStyleId>
              </a:tblPr>
              <a:tblGrid>
                <a:gridCol w="1572876"/>
                <a:gridCol w="2604269"/>
                <a:gridCol w="541482"/>
              </a:tblGrid>
              <a:tr h="406400">
                <a:tc>
                  <a:txBody>
                    <a:bodyPr/>
                    <a:lstStyle/>
                    <a:p>
                      <a:r>
                        <a:rPr lang="en-US" sz="1050" dirty="0" smtClean="0"/>
                        <a:t>Excellent</a:t>
                      </a:r>
                    </a:p>
                    <a:p>
                      <a:r>
                        <a:rPr lang="en-US" sz="1050" dirty="0" smtClean="0"/>
                        <a:t>Highly Desirable</a:t>
                      </a:r>
                      <a:endParaRPr lang="en-US" sz="1050" dirty="0"/>
                    </a:p>
                  </a:txBody>
                  <a:tcPr/>
                </a:tc>
                <a:tc>
                  <a:txBody>
                    <a:bodyPr/>
                    <a:lstStyle/>
                    <a:p>
                      <a:r>
                        <a:rPr lang="en-US" sz="1050" dirty="0" smtClean="0"/>
                        <a:t>Pilot</a:t>
                      </a:r>
                      <a:r>
                        <a:rPr lang="en-US" sz="1050" baseline="0" dirty="0" smtClean="0"/>
                        <a:t> compensation not a factor for desired performance</a:t>
                      </a:r>
                      <a:endParaRPr lang="en-US" sz="1050" dirty="0"/>
                    </a:p>
                  </a:txBody>
                  <a:tcPr/>
                </a:tc>
                <a:tc>
                  <a:txBody>
                    <a:bodyPr/>
                    <a:lstStyle/>
                    <a:p>
                      <a:endParaRPr lang="en-US" dirty="0"/>
                    </a:p>
                  </a:txBody>
                  <a:tcPr/>
                </a:tc>
              </a:tr>
              <a:tr h="406400">
                <a:tc>
                  <a:txBody>
                    <a:bodyPr/>
                    <a:lstStyle/>
                    <a:p>
                      <a:r>
                        <a:rPr lang="en-US" sz="1050" dirty="0" smtClean="0"/>
                        <a:t>Good </a:t>
                      </a:r>
                    </a:p>
                    <a:p>
                      <a:r>
                        <a:rPr lang="en-US" sz="1050" dirty="0" smtClean="0"/>
                        <a:t>Negligible deficiencies</a:t>
                      </a:r>
                      <a:endParaRPr lang="en-US" sz="1050" dirty="0"/>
                    </a:p>
                  </a:txBody>
                  <a:tcPr/>
                </a:tc>
                <a:tc>
                  <a:txBody>
                    <a:bodyPr/>
                    <a:lstStyle/>
                    <a:p>
                      <a:r>
                        <a:rPr lang="en-US" sz="1050" dirty="0" smtClean="0"/>
                        <a:t>Pilot compensation not a factor for desired performance</a:t>
                      </a:r>
                      <a:endParaRPr lang="en-US" sz="1050" dirty="0"/>
                    </a:p>
                  </a:txBody>
                  <a:tcPr/>
                </a:tc>
                <a:tc>
                  <a:txBody>
                    <a:bodyPr/>
                    <a:lstStyle/>
                    <a:p>
                      <a:endParaRPr lang="en-US" dirty="0"/>
                    </a:p>
                  </a:txBody>
                  <a:tcPr/>
                </a:tc>
              </a:tr>
              <a:tr h="406400">
                <a:tc>
                  <a:txBody>
                    <a:bodyPr/>
                    <a:lstStyle/>
                    <a:p>
                      <a:r>
                        <a:rPr lang="en-US" sz="1050" dirty="0" smtClean="0"/>
                        <a:t>Fair</a:t>
                      </a:r>
                      <a:r>
                        <a:rPr lang="en-US" sz="1050" baseline="0" dirty="0" smtClean="0"/>
                        <a:t> – Some mildly unpleasant deficiencies</a:t>
                      </a:r>
                      <a:endParaRPr lang="en-US" sz="1050" dirty="0"/>
                    </a:p>
                  </a:txBody>
                  <a:tcPr/>
                </a:tc>
                <a:tc>
                  <a:txBody>
                    <a:bodyPr/>
                    <a:lstStyle/>
                    <a:p>
                      <a:r>
                        <a:rPr lang="en-US" sz="1050" dirty="0" smtClean="0"/>
                        <a:t>Minimal pilot compensation required for desired performance</a:t>
                      </a:r>
                      <a:endParaRPr lang="en-US" sz="1050" dirty="0"/>
                    </a:p>
                  </a:txBody>
                  <a:tcPr/>
                </a:tc>
                <a:tc>
                  <a:txBody>
                    <a:bodyPr/>
                    <a:lstStyle/>
                    <a:p>
                      <a:endParaRPr lang="en-US" dirty="0"/>
                    </a:p>
                  </a:txBody>
                  <a:tcPr/>
                </a:tc>
              </a:tr>
            </a:tbl>
          </a:graphicData>
        </a:graphic>
      </p:graphicFrame>
      <p:graphicFrame>
        <p:nvGraphicFramePr>
          <p:cNvPr id="25" name="Table 24"/>
          <p:cNvGraphicFramePr>
            <a:graphicFrameLocks noGrp="1"/>
          </p:cNvGraphicFramePr>
          <p:nvPr>
            <p:custDataLst>
              <p:tags r:id="rId12"/>
            </p:custDataLst>
            <p:extLst>
              <p:ext uri="{D42A27DB-BD31-4B8C-83A1-F6EECF244321}">
                <p14:modId xmlns:p14="http://schemas.microsoft.com/office/powerpoint/2010/main" val="596883991"/>
              </p:ext>
            </p:extLst>
          </p:nvPr>
        </p:nvGraphicFramePr>
        <p:xfrm>
          <a:off x="4038600" y="2598420"/>
          <a:ext cx="4718627" cy="1447799"/>
        </p:xfrm>
        <a:graphic>
          <a:graphicData uri="http://schemas.openxmlformats.org/drawingml/2006/table">
            <a:tbl>
              <a:tblPr firstRow="1" bandRow="1">
                <a:tableStyleId>{5C22544A-7EE6-4342-B048-85BDC9FD1C3A}</a:tableStyleId>
              </a:tblPr>
              <a:tblGrid>
                <a:gridCol w="1572876"/>
                <a:gridCol w="2604269"/>
                <a:gridCol w="541482"/>
              </a:tblGrid>
              <a:tr h="427735">
                <a:tc>
                  <a:txBody>
                    <a:bodyPr/>
                    <a:lstStyle/>
                    <a:p>
                      <a:r>
                        <a:rPr lang="en-US" sz="1050" dirty="0" smtClean="0"/>
                        <a:t>Minor but annoying deficiencies</a:t>
                      </a:r>
                      <a:endParaRPr lang="en-US" sz="1050" dirty="0"/>
                    </a:p>
                  </a:txBody>
                  <a:tcPr/>
                </a:tc>
                <a:tc>
                  <a:txBody>
                    <a:bodyPr/>
                    <a:lstStyle/>
                    <a:p>
                      <a:r>
                        <a:rPr lang="en-US" sz="1050" dirty="0" smtClean="0"/>
                        <a:t>Desired performance</a:t>
                      </a:r>
                      <a:r>
                        <a:rPr lang="en-US" sz="1050" baseline="0" dirty="0" smtClean="0"/>
                        <a:t> requires moderate pilot compensation</a:t>
                      </a:r>
                      <a:endParaRPr lang="en-US" sz="1050" dirty="0"/>
                    </a:p>
                  </a:txBody>
                  <a:tcPr/>
                </a:tc>
                <a:tc>
                  <a:txBody>
                    <a:bodyPr/>
                    <a:lstStyle/>
                    <a:p>
                      <a:endParaRPr lang="en-US" dirty="0"/>
                    </a:p>
                  </a:txBody>
                  <a:tcPr/>
                </a:tc>
              </a:tr>
              <a:tr h="592329">
                <a:tc>
                  <a:txBody>
                    <a:bodyPr/>
                    <a:lstStyle/>
                    <a:p>
                      <a:r>
                        <a:rPr lang="en-US" sz="1050" dirty="0" smtClean="0"/>
                        <a:t>Moderately objectionable deficiencies</a:t>
                      </a:r>
                      <a:endParaRPr lang="en-US" sz="1050" dirty="0"/>
                    </a:p>
                  </a:txBody>
                  <a:tcPr/>
                </a:tc>
                <a:tc>
                  <a:txBody>
                    <a:bodyPr/>
                    <a:lstStyle/>
                    <a:p>
                      <a:r>
                        <a:rPr lang="en-US" sz="1050" dirty="0" smtClean="0"/>
                        <a:t>Adequate performance requires considerable plot compensation</a:t>
                      </a:r>
                      <a:endParaRPr lang="en-US" sz="1050" dirty="0"/>
                    </a:p>
                  </a:txBody>
                  <a:tcPr/>
                </a:tc>
                <a:tc>
                  <a:txBody>
                    <a:bodyPr/>
                    <a:lstStyle/>
                    <a:p>
                      <a:endParaRPr lang="en-US" dirty="0"/>
                    </a:p>
                  </a:txBody>
                  <a:tcPr/>
                </a:tc>
              </a:tr>
              <a:tr h="427735">
                <a:tc>
                  <a:txBody>
                    <a:bodyPr/>
                    <a:lstStyle/>
                    <a:p>
                      <a:r>
                        <a:rPr lang="en-US" sz="1050" dirty="0" smtClean="0"/>
                        <a:t>Very objectionable but tolerable</a:t>
                      </a:r>
                      <a:r>
                        <a:rPr lang="en-US" sz="1050" baseline="0" dirty="0" smtClean="0"/>
                        <a:t> deficiencies</a:t>
                      </a:r>
                      <a:endParaRPr lang="en-US" sz="1050" dirty="0"/>
                    </a:p>
                  </a:txBody>
                  <a:tcPr/>
                </a:tc>
                <a:tc>
                  <a:txBody>
                    <a:bodyPr/>
                    <a:lstStyle/>
                    <a:p>
                      <a:r>
                        <a:rPr lang="en-US" sz="1050" dirty="0" smtClean="0"/>
                        <a:t>Adequate performance</a:t>
                      </a:r>
                      <a:r>
                        <a:rPr lang="en-US" sz="1050" baseline="0" dirty="0" smtClean="0"/>
                        <a:t> requires extensive pilot compensation</a:t>
                      </a:r>
                      <a:endParaRPr lang="en-US" sz="1050" dirty="0"/>
                    </a:p>
                  </a:txBody>
                  <a:tcPr/>
                </a:tc>
                <a:tc>
                  <a:txBody>
                    <a:bodyPr/>
                    <a:lstStyle/>
                    <a:p>
                      <a:endParaRPr lang="en-US" dirty="0"/>
                    </a:p>
                  </a:txBody>
                  <a:tcPr/>
                </a:tc>
              </a:tr>
            </a:tbl>
          </a:graphicData>
        </a:graphic>
      </p:graphicFrame>
      <p:graphicFrame>
        <p:nvGraphicFramePr>
          <p:cNvPr id="26" name="Table 25"/>
          <p:cNvGraphicFramePr>
            <a:graphicFrameLocks noGrp="1"/>
          </p:cNvGraphicFramePr>
          <p:nvPr>
            <p:custDataLst>
              <p:tags r:id="rId13"/>
            </p:custDataLst>
            <p:extLst>
              <p:ext uri="{D42A27DB-BD31-4B8C-83A1-F6EECF244321}">
                <p14:modId xmlns:p14="http://schemas.microsoft.com/office/powerpoint/2010/main" val="2181790699"/>
              </p:ext>
            </p:extLst>
          </p:nvPr>
        </p:nvGraphicFramePr>
        <p:xfrm>
          <a:off x="4114800" y="4351020"/>
          <a:ext cx="4648200" cy="1394460"/>
        </p:xfrm>
        <a:graphic>
          <a:graphicData uri="http://schemas.openxmlformats.org/drawingml/2006/table">
            <a:tbl>
              <a:tblPr firstRow="1" bandRow="1">
                <a:tableStyleId>{5C22544A-7EE6-4342-B048-85BDC9FD1C3A}</a:tableStyleId>
              </a:tblPr>
              <a:tblGrid>
                <a:gridCol w="1549400"/>
                <a:gridCol w="2565400"/>
                <a:gridCol w="533400"/>
              </a:tblGrid>
              <a:tr h="561154">
                <a:tc>
                  <a:txBody>
                    <a:bodyPr/>
                    <a:lstStyle/>
                    <a:p>
                      <a:r>
                        <a:rPr lang="en-US" sz="1050" dirty="0" smtClean="0"/>
                        <a:t>Major deficiencies</a:t>
                      </a:r>
                      <a:endParaRPr lang="en-US" sz="1050" dirty="0"/>
                    </a:p>
                  </a:txBody>
                  <a:tcPr/>
                </a:tc>
                <a:tc>
                  <a:txBody>
                    <a:bodyPr/>
                    <a:lstStyle/>
                    <a:p>
                      <a:r>
                        <a:rPr lang="en-US" sz="1050" dirty="0" smtClean="0"/>
                        <a:t>Adequate performance not</a:t>
                      </a:r>
                      <a:r>
                        <a:rPr lang="en-US" sz="1050" baseline="0" dirty="0" smtClean="0"/>
                        <a:t> attainable with maximum tolerable pilot compensation. Controllability not in question</a:t>
                      </a:r>
                      <a:endParaRPr lang="en-US" sz="1050" dirty="0"/>
                    </a:p>
                  </a:txBody>
                  <a:tcPr/>
                </a:tc>
                <a:tc>
                  <a:txBody>
                    <a:bodyPr/>
                    <a:lstStyle/>
                    <a:p>
                      <a:endParaRPr lang="en-US" dirty="0"/>
                    </a:p>
                  </a:txBody>
                  <a:tcPr/>
                </a:tc>
              </a:tr>
              <a:tr h="405223">
                <a:tc>
                  <a:txBody>
                    <a:bodyPr/>
                    <a:lstStyle/>
                    <a:p>
                      <a:r>
                        <a:rPr lang="en-US" sz="1050" dirty="0" smtClean="0"/>
                        <a:t>Major deficiencies</a:t>
                      </a:r>
                      <a:endParaRPr lang="en-US" sz="1050" dirty="0"/>
                    </a:p>
                  </a:txBody>
                  <a:tcPr/>
                </a:tc>
                <a:tc>
                  <a:txBody>
                    <a:bodyPr/>
                    <a:lstStyle/>
                    <a:p>
                      <a:r>
                        <a:rPr lang="en-US" sz="1050" dirty="0" smtClean="0"/>
                        <a:t>Considerable pilot compensation is required for control</a:t>
                      </a:r>
                      <a:endParaRPr lang="en-US" sz="1050" dirty="0"/>
                    </a:p>
                  </a:txBody>
                  <a:tcPr/>
                </a:tc>
                <a:tc>
                  <a:txBody>
                    <a:bodyPr/>
                    <a:lstStyle/>
                    <a:p>
                      <a:endParaRPr lang="en-US"/>
                    </a:p>
                  </a:txBody>
                  <a:tcPr/>
                </a:tc>
              </a:tr>
              <a:tr h="405223">
                <a:tc>
                  <a:txBody>
                    <a:bodyPr/>
                    <a:lstStyle/>
                    <a:p>
                      <a:r>
                        <a:rPr lang="en-US" sz="1050" dirty="0" smtClean="0"/>
                        <a:t>Major deficiencies</a:t>
                      </a:r>
                      <a:endParaRPr lang="en-US" sz="1050" dirty="0"/>
                    </a:p>
                  </a:txBody>
                  <a:tcPr/>
                </a:tc>
                <a:tc>
                  <a:txBody>
                    <a:bodyPr/>
                    <a:lstStyle/>
                    <a:p>
                      <a:r>
                        <a:rPr lang="en-US" sz="1050" dirty="0" smtClean="0"/>
                        <a:t>Intense pilot compensation is required to retain control</a:t>
                      </a:r>
                      <a:endParaRPr lang="en-US" sz="1050" dirty="0"/>
                    </a:p>
                  </a:txBody>
                  <a:tcPr/>
                </a:tc>
                <a:tc>
                  <a:txBody>
                    <a:bodyPr/>
                    <a:lstStyle/>
                    <a:p>
                      <a:endParaRPr lang="en-US" dirty="0"/>
                    </a:p>
                  </a:txBody>
                  <a:tcPr/>
                </a:tc>
              </a:tr>
            </a:tbl>
          </a:graphicData>
        </a:graphic>
      </p:graphicFrame>
      <p:graphicFrame>
        <p:nvGraphicFramePr>
          <p:cNvPr id="27" name="Table 26"/>
          <p:cNvGraphicFramePr>
            <a:graphicFrameLocks noGrp="1"/>
          </p:cNvGraphicFramePr>
          <p:nvPr>
            <p:custDataLst>
              <p:tags r:id="rId14"/>
            </p:custDataLst>
            <p:extLst>
              <p:ext uri="{D42A27DB-BD31-4B8C-83A1-F6EECF244321}">
                <p14:modId xmlns:p14="http://schemas.microsoft.com/office/powerpoint/2010/main" val="260871670"/>
              </p:ext>
            </p:extLst>
          </p:nvPr>
        </p:nvGraphicFramePr>
        <p:xfrm>
          <a:off x="4114800" y="6027420"/>
          <a:ext cx="4648200" cy="525780"/>
        </p:xfrm>
        <a:graphic>
          <a:graphicData uri="http://schemas.openxmlformats.org/drawingml/2006/table">
            <a:tbl>
              <a:tblPr firstRow="1" bandRow="1">
                <a:tableStyleId>{5C22544A-7EE6-4342-B048-85BDC9FD1C3A}</a:tableStyleId>
              </a:tblPr>
              <a:tblGrid>
                <a:gridCol w="1549400"/>
                <a:gridCol w="2535382"/>
                <a:gridCol w="56341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Major deficiencies</a:t>
                      </a:r>
                    </a:p>
                    <a:p>
                      <a:endParaRPr lang="en-US" dirty="0"/>
                    </a:p>
                  </a:txBody>
                  <a:tcPr/>
                </a:tc>
                <a:tc>
                  <a:txBody>
                    <a:bodyPr/>
                    <a:lstStyle/>
                    <a:p>
                      <a:r>
                        <a:rPr lang="en-US" sz="1050" dirty="0" smtClean="0"/>
                        <a:t>Control will be lost during some</a:t>
                      </a:r>
                      <a:r>
                        <a:rPr lang="en-US" sz="1050" baseline="0" dirty="0" smtClean="0"/>
                        <a:t> portion of required operation</a:t>
                      </a:r>
                      <a:endParaRPr lang="en-US" sz="1050" dirty="0"/>
                    </a:p>
                  </a:txBody>
                  <a:tcPr/>
                </a:tc>
                <a:tc>
                  <a:txBody>
                    <a:bodyPr/>
                    <a:lstStyle/>
                    <a:p>
                      <a:endParaRPr lang="en-US" dirty="0"/>
                    </a:p>
                  </a:txBody>
                  <a:tcPr/>
                </a:tc>
              </a:tr>
            </a:tbl>
          </a:graphicData>
        </a:graphic>
      </p:graphicFrame>
      <p:sp>
        <p:nvSpPr>
          <p:cNvPr id="32" name="Flowchart: Decision 31"/>
          <p:cNvSpPr/>
          <p:nvPr>
            <p:custDataLst>
              <p:tags r:id="rId15"/>
            </p:custDataLst>
          </p:nvPr>
        </p:nvSpPr>
        <p:spPr>
          <a:xfrm>
            <a:off x="152400" y="3124200"/>
            <a:ext cx="2133600" cy="1600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Is adequate performance attainable with a tolerable pilot workload?</a:t>
            </a:r>
            <a:endParaRPr lang="en-US" sz="1200" dirty="0"/>
          </a:p>
        </p:txBody>
      </p:sp>
      <p:sp>
        <p:nvSpPr>
          <p:cNvPr id="33" name="Flowchart: Decision 32"/>
          <p:cNvSpPr/>
          <p:nvPr>
            <p:custDataLst>
              <p:tags r:id="rId16"/>
            </p:custDataLst>
          </p:nvPr>
        </p:nvSpPr>
        <p:spPr>
          <a:xfrm>
            <a:off x="152400" y="4876800"/>
            <a:ext cx="2133600" cy="1600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Is it controllable?</a:t>
            </a:r>
            <a:endParaRPr lang="en-US" sz="1200" dirty="0"/>
          </a:p>
        </p:txBody>
      </p:sp>
      <p:cxnSp>
        <p:nvCxnSpPr>
          <p:cNvPr id="37" name="Straight Arrow Connector 36"/>
          <p:cNvCxnSpPr>
            <a:stCxn id="6" idx="0"/>
            <a:endCxn id="33" idx="2"/>
          </p:cNvCxnSpPr>
          <p:nvPr>
            <p:custDataLst>
              <p:tags r:id="rId17"/>
            </p:custDataLst>
          </p:nvPr>
        </p:nvCxnSpPr>
        <p:spPr>
          <a:xfrm flipV="1">
            <a:off x="1219200" y="6477000"/>
            <a:ext cx="0" cy="117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0"/>
            <a:endCxn id="32" idx="2"/>
          </p:cNvCxnSpPr>
          <p:nvPr>
            <p:custDataLst>
              <p:tags r:id="rId18"/>
            </p:custDataLst>
          </p:nvPr>
        </p:nvCxnSpPr>
        <p:spPr>
          <a:xfrm rot="5400000" flipH="1" flipV="1">
            <a:off x="1143000" y="48006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2" idx="0"/>
            <a:endCxn id="11" idx="2"/>
          </p:cNvCxnSpPr>
          <p:nvPr>
            <p:custDataLst>
              <p:tags r:id="rId19"/>
            </p:custDataLst>
          </p:nvPr>
        </p:nvCxnSpPr>
        <p:spPr>
          <a:xfrm rot="5400000" flipH="1" flipV="1">
            <a:off x="1143000" y="30480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3"/>
            <a:endCxn id="22" idx="1"/>
          </p:cNvCxnSpPr>
          <p:nvPr>
            <p:custDataLst>
              <p:tags r:id="rId20"/>
            </p:custDataLst>
          </p:nvPr>
        </p:nvCxnSpPr>
        <p:spPr>
          <a:xfrm>
            <a:off x="2286000" y="21717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20" idx="1"/>
          </p:cNvCxnSpPr>
          <p:nvPr>
            <p:custDataLst>
              <p:tags r:id="rId21"/>
            </p:custDataLst>
          </p:nvPr>
        </p:nvCxnSpPr>
        <p:spPr>
          <a:xfrm>
            <a:off x="2286000" y="39243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3" idx="3"/>
            <a:endCxn id="21" idx="1"/>
          </p:cNvCxnSpPr>
          <p:nvPr>
            <p:custDataLst>
              <p:tags r:id="rId22"/>
            </p:custDataLst>
          </p:nvPr>
        </p:nvCxnSpPr>
        <p:spPr>
          <a:xfrm>
            <a:off x="2286000" y="56769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 idx="0"/>
          </p:cNvCxnSpPr>
          <p:nvPr>
            <p:custDataLst>
              <p:tags r:id="rId23"/>
            </p:custDataLst>
          </p:nvPr>
        </p:nvCxnSpPr>
        <p:spPr>
          <a:xfrm>
            <a:off x="1219200" y="1371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 idx="0"/>
          </p:cNvCxnSpPr>
          <p:nvPr>
            <p:custDataLst>
              <p:tags r:id="rId24"/>
            </p:custDataLst>
          </p:nvPr>
        </p:nvCxnSpPr>
        <p:spPr>
          <a:xfrm rot="5400000" flipH="1" flipV="1">
            <a:off x="1181100" y="13335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custDataLst>
              <p:tags r:id="rId25"/>
            </p:custDataLst>
          </p:nvPr>
        </p:nvCxnSpPr>
        <p:spPr>
          <a:xfrm>
            <a:off x="1219200" y="1295400"/>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custDataLst>
              <p:tags r:id="rId26"/>
            </p:custDataLst>
          </p:nvPr>
        </p:nvCxnSpPr>
        <p:spPr>
          <a:xfrm rot="5400000">
            <a:off x="3467894" y="1485900"/>
            <a:ext cx="380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custDataLst>
              <p:tags r:id="rId27"/>
            </p:custDataLst>
          </p:nvPr>
        </p:nvCxnSpPr>
        <p:spPr>
          <a:xfrm>
            <a:off x="3657600" y="16764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Flowchart: Connector 123"/>
          <p:cNvSpPr/>
          <p:nvPr>
            <p:custDataLst>
              <p:tags r:id="rId28"/>
            </p:custDataLst>
          </p:nvPr>
        </p:nvSpPr>
        <p:spPr>
          <a:xfrm>
            <a:off x="8305800" y="1226820"/>
            <a:ext cx="304800" cy="304800"/>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a:t>
            </a:r>
          </a:p>
        </p:txBody>
      </p:sp>
      <p:sp>
        <p:nvSpPr>
          <p:cNvPr id="125" name="Flowchart: Connector 124"/>
          <p:cNvSpPr/>
          <p:nvPr>
            <p:custDataLst>
              <p:tags r:id="rId29"/>
            </p:custDataLst>
          </p:nvPr>
        </p:nvSpPr>
        <p:spPr>
          <a:xfrm>
            <a:off x="8305800" y="16078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2</a:t>
            </a:r>
            <a:endParaRPr lang="en-US" sz="2000" dirty="0">
              <a:solidFill>
                <a:schemeClr val="tx1"/>
              </a:solidFill>
            </a:endParaRPr>
          </a:p>
        </p:txBody>
      </p:sp>
      <p:sp>
        <p:nvSpPr>
          <p:cNvPr id="127" name="Flowchart: Connector 126"/>
          <p:cNvSpPr/>
          <p:nvPr>
            <p:custDataLst>
              <p:tags r:id="rId30"/>
            </p:custDataLst>
          </p:nvPr>
        </p:nvSpPr>
        <p:spPr>
          <a:xfrm>
            <a:off x="8305800" y="4503420"/>
            <a:ext cx="304800" cy="304800"/>
          </a:xfrm>
          <a:prstGeom prst="flowChartConnecto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a:t>
            </a:r>
            <a:endParaRPr lang="en-US" sz="2000" dirty="0">
              <a:solidFill>
                <a:schemeClr val="tx1"/>
              </a:solidFill>
            </a:endParaRPr>
          </a:p>
        </p:txBody>
      </p:sp>
      <p:sp>
        <p:nvSpPr>
          <p:cNvPr id="129" name="Flowchart: Connector 128"/>
          <p:cNvSpPr/>
          <p:nvPr>
            <p:custDataLst>
              <p:tags r:id="rId31"/>
            </p:custDataLst>
          </p:nvPr>
        </p:nvSpPr>
        <p:spPr>
          <a:xfrm>
            <a:off x="8305800" y="20650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a:t>
            </a:r>
            <a:endParaRPr lang="en-US" sz="2000" dirty="0">
              <a:solidFill>
                <a:schemeClr val="tx1"/>
              </a:solidFill>
            </a:endParaRPr>
          </a:p>
        </p:txBody>
      </p:sp>
      <p:sp>
        <p:nvSpPr>
          <p:cNvPr id="130" name="Flowchart: Connector 129"/>
          <p:cNvSpPr/>
          <p:nvPr>
            <p:custDataLst>
              <p:tags r:id="rId32"/>
            </p:custDataLst>
          </p:nvPr>
        </p:nvSpPr>
        <p:spPr>
          <a:xfrm>
            <a:off x="8305800" y="26746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a:t>
            </a:r>
            <a:endParaRPr lang="en-US" sz="2000" dirty="0">
              <a:solidFill>
                <a:schemeClr val="tx1"/>
              </a:solidFill>
            </a:endParaRPr>
          </a:p>
        </p:txBody>
      </p:sp>
      <p:sp>
        <p:nvSpPr>
          <p:cNvPr id="131" name="Flowchart: Connector 130"/>
          <p:cNvSpPr/>
          <p:nvPr>
            <p:custDataLst>
              <p:tags r:id="rId33"/>
            </p:custDataLst>
          </p:nvPr>
        </p:nvSpPr>
        <p:spPr>
          <a:xfrm>
            <a:off x="8305800" y="32080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5</a:t>
            </a:r>
            <a:endParaRPr lang="en-US" sz="2000" dirty="0">
              <a:solidFill>
                <a:schemeClr val="tx1"/>
              </a:solidFill>
            </a:endParaRPr>
          </a:p>
        </p:txBody>
      </p:sp>
      <p:sp>
        <p:nvSpPr>
          <p:cNvPr id="132" name="Flowchart: Connector 131"/>
          <p:cNvSpPr/>
          <p:nvPr>
            <p:custDataLst>
              <p:tags r:id="rId34"/>
            </p:custDataLst>
          </p:nvPr>
        </p:nvSpPr>
        <p:spPr>
          <a:xfrm>
            <a:off x="8305800" y="49606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8</a:t>
            </a:r>
            <a:endParaRPr lang="en-US" sz="2000" dirty="0">
              <a:solidFill>
                <a:schemeClr val="tx1"/>
              </a:solidFill>
            </a:endParaRPr>
          </a:p>
        </p:txBody>
      </p:sp>
      <p:sp>
        <p:nvSpPr>
          <p:cNvPr id="133" name="Flowchart: Connector 132"/>
          <p:cNvSpPr/>
          <p:nvPr>
            <p:custDataLst>
              <p:tags r:id="rId35"/>
            </p:custDataLst>
          </p:nvPr>
        </p:nvSpPr>
        <p:spPr>
          <a:xfrm>
            <a:off x="8305800" y="54178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9</a:t>
            </a:r>
            <a:endParaRPr lang="en-US" sz="2000" dirty="0">
              <a:solidFill>
                <a:schemeClr val="tx1"/>
              </a:solidFill>
            </a:endParaRPr>
          </a:p>
        </p:txBody>
      </p:sp>
      <p:sp>
        <p:nvSpPr>
          <p:cNvPr id="134" name="Flowchart: Connector 133"/>
          <p:cNvSpPr/>
          <p:nvPr>
            <p:custDataLst>
              <p:tags r:id="rId36"/>
            </p:custDataLst>
          </p:nvPr>
        </p:nvSpPr>
        <p:spPr>
          <a:xfrm>
            <a:off x="8305800" y="3665220"/>
            <a:ext cx="304800" cy="304800"/>
          </a:xfrm>
          <a:prstGeom prst="flowChartConnector">
            <a:avLst/>
          </a:prstGeom>
          <a:solidFill>
            <a:schemeClr val="bg1"/>
          </a:solidFill>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6</a:t>
            </a:r>
            <a:endParaRPr lang="en-US" sz="2000" dirty="0">
              <a:solidFill>
                <a:schemeClr val="tx1"/>
              </a:solidFill>
            </a:endParaRPr>
          </a:p>
        </p:txBody>
      </p:sp>
      <p:sp>
        <p:nvSpPr>
          <p:cNvPr id="136" name="TextBox 135"/>
          <p:cNvSpPr txBox="1"/>
          <p:nvPr>
            <p:custDataLst>
              <p:tags r:id="rId37"/>
            </p:custDataLst>
          </p:nvPr>
        </p:nvSpPr>
        <p:spPr>
          <a:xfrm>
            <a:off x="8153400" y="609600"/>
            <a:ext cx="838200" cy="523220"/>
          </a:xfrm>
          <a:prstGeom prst="rect">
            <a:avLst/>
          </a:prstGeom>
          <a:noFill/>
        </p:spPr>
        <p:txBody>
          <a:bodyPr wrap="square" rtlCol="0">
            <a:spAutoFit/>
          </a:bodyPr>
          <a:lstStyle/>
          <a:p>
            <a:pPr algn="ctr"/>
            <a:r>
              <a:rPr lang="en-US" sz="1400" dirty="0" smtClean="0"/>
              <a:t>Pilot     Rating</a:t>
            </a:r>
            <a:endParaRPr lang="en-US" sz="1400" dirty="0"/>
          </a:p>
        </p:txBody>
      </p:sp>
      <p:sp>
        <p:nvSpPr>
          <p:cNvPr id="137" name="TextBox 136"/>
          <p:cNvSpPr txBox="1"/>
          <p:nvPr>
            <p:custDataLst>
              <p:tags r:id="rId38"/>
            </p:custDataLst>
          </p:nvPr>
        </p:nvSpPr>
        <p:spPr>
          <a:xfrm>
            <a:off x="1371600" y="1219200"/>
            <a:ext cx="457200" cy="276999"/>
          </a:xfrm>
          <a:prstGeom prst="rect">
            <a:avLst/>
          </a:prstGeom>
          <a:noFill/>
        </p:spPr>
        <p:txBody>
          <a:bodyPr wrap="square" rtlCol="0">
            <a:spAutoFit/>
          </a:bodyPr>
          <a:lstStyle/>
          <a:p>
            <a:r>
              <a:rPr lang="en-US" sz="1200" dirty="0" smtClean="0"/>
              <a:t>Yes</a:t>
            </a:r>
            <a:endParaRPr lang="en-US" sz="1200" dirty="0"/>
          </a:p>
        </p:txBody>
      </p:sp>
      <p:sp>
        <p:nvSpPr>
          <p:cNvPr id="138" name="TextBox 137"/>
          <p:cNvSpPr txBox="1"/>
          <p:nvPr>
            <p:custDataLst>
              <p:tags r:id="rId39"/>
            </p:custDataLst>
          </p:nvPr>
        </p:nvSpPr>
        <p:spPr>
          <a:xfrm>
            <a:off x="1219200" y="2895600"/>
            <a:ext cx="457200" cy="276999"/>
          </a:xfrm>
          <a:prstGeom prst="rect">
            <a:avLst/>
          </a:prstGeom>
          <a:noFill/>
        </p:spPr>
        <p:txBody>
          <a:bodyPr wrap="square" rtlCol="0">
            <a:spAutoFit/>
          </a:bodyPr>
          <a:lstStyle/>
          <a:p>
            <a:r>
              <a:rPr lang="en-US" sz="1200" dirty="0" smtClean="0"/>
              <a:t>Yes</a:t>
            </a:r>
            <a:endParaRPr lang="en-US" sz="1200" dirty="0"/>
          </a:p>
        </p:txBody>
      </p:sp>
      <p:sp>
        <p:nvSpPr>
          <p:cNvPr id="139" name="TextBox 138"/>
          <p:cNvSpPr txBox="1"/>
          <p:nvPr>
            <p:custDataLst>
              <p:tags r:id="rId40"/>
            </p:custDataLst>
          </p:nvPr>
        </p:nvSpPr>
        <p:spPr>
          <a:xfrm>
            <a:off x="1295400" y="4648200"/>
            <a:ext cx="457200" cy="276999"/>
          </a:xfrm>
          <a:prstGeom prst="rect">
            <a:avLst/>
          </a:prstGeom>
          <a:noFill/>
        </p:spPr>
        <p:txBody>
          <a:bodyPr wrap="square" rtlCol="0">
            <a:spAutoFit/>
          </a:bodyPr>
          <a:lstStyle/>
          <a:p>
            <a:r>
              <a:rPr lang="en-US" sz="1200" dirty="0" smtClean="0"/>
              <a:t>Yes</a:t>
            </a:r>
            <a:endParaRPr lang="en-US" sz="1200" dirty="0"/>
          </a:p>
        </p:txBody>
      </p:sp>
      <p:sp>
        <p:nvSpPr>
          <p:cNvPr id="140" name="TextBox 139"/>
          <p:cNvSpPr txBox="1"/>
          <p:nvPr>
            <p:custDataLst>
              <p:tags r:id="rId41"/>
            </p:custDataLst>
          </p:nvPr>
        </p:nvSpPr>
        <p:spPr>
          <a:xfrm>
            <a:off x="2209800" y="1905000"/>
            <a:ext cx="457200" cy="276999"/>
          </a:xfrm>
          <a:prstGeom prst="rect">
            <a:avLst/>
          </a:prstGeom>
          <a:noFill/>
        </p:spPr>
        <p:txBody>
          <a:bodyPr wrap="square" rtlCol="0">
            <a:spAutoFit/>
          </a:bodyPr>
          <a:lstStyle/>
          <a:p>
            <a:r>
              <a:rPr lang="en-US" sz="1200" dirty="0" smtClean="0"/>
              <a:t>No</a:t>
            </a:r>
            <a:endParaRPr lang="en-US" sz="1200" dirty="0"/>
          </a:p>
        </p:txBody>
      </p:sp>
      <p:sp>
        <p:nvSpPr>
          <p:cNvPr id="141" name="TextBox 140"/>
          <p:cNvSpPr txBox="1"/>
          <p:nvPr>
            <p:custDataLst>
              <p:tags r:id="rId42"/>
            </p:custDataLst>
          </p:nvPr>
        </p:nvSpPr>
        <p:spPr>
          <a:xfrm>
            <a:off x="2209800" y="3657600"/>
            <a:ext cx="457200" cy="276999"/>
          </a:xfrm>
          <a:prstGeom prst="rect">
            <a:avLst/>
          </a:prstGeom>
          <a:noFill/>
        </p:spPr>
        <p:txBody>
          <a:bodyPr wrap="square" rtlCol="0">
            <a:spAutoFit/>
          </a:bodyPr>
          <a:lstStyle/>
          <a:p>
            <a:r>
              <a:rPr lang="en-US" sz="1200" dirty="0" smtClean="0"/>
              <a:t>No</a:t>
            </a:r>
            <a:endParaRPr lang="en-US" sz="1200" dirty="0"/>
          </a:p>
        </p:txBody>
      </p:sp>
      <p:sp>
        <p:nvSpPr>
          <p:cNvPr id="142" name="TextBox 141"/>
          <p:cNvSpPr txBox="1"/>
          <p:nvPr>
            <p:custDataLst>
              <p:tags r:id="rId43"/>
            </p:custDataLst>
          </p:nvPr>
        </p:nvSpPr>
        <p:spPr>
          <a:xfrm>
            <a:off x="2209800" y="5410200"/>
            <a:ext cx="457200" cy="276999"/>
          </a:xfrm>
          <a:prstGeom prst="rect">
            <a:avLst/>
          </a:prstGeom>
          <a:noFill/>
        </p:spPr>
        <p:txBody>
          <a:bodyPr wrap="square" rtlCol="0">
            <a:spAutoFit/>
          </a:bodyPr>
          <a:lstStyle/>
          <a:p>
            <a:r>
              <a:rPr lang="en-US" sz="1200" dirty="0" smtClean="0"/>
              <a:t>No</a:t>
            </a:r>
            <a:endParaRPr lang="en-US" sz="1200" dirty="0"/>
          </a:p>
        </p:txBody>
      </p:sp>
      <p:sp useBgFill="1">
        <p:nvSpPr>
          <p:cNvPr id="143" name="Flowchart: Connector 142"/>
          <p:cNvSpPr/>
          <p:nvPr>
            <p:custDataLst>
              <p:tags r:id="rId44"/>
            </p:custDataLst>
          </p:nvPr>
        </p:nvSpPr>
        <p:spPr>
          <a:xfrm>
            <a:off x="8305800" y="6179820"/>
            <a:ext cx="304800" cy="304800"/>
          </a:xfrm>
          <a:prstGeom prst="flowChartConnector">
            <a:avLst/>
          </a:prstGeom>
          <a:ln>
            <a:solidFill>
              <a:schemeClr val="accent1">
                <a:lumMod val="40000"/>
                <a:lumOff val="6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35" name="TextBox 134"/>
          <p:cNvSpPr txBox="1"/>
          <p:nvPr>
            <p:custDataLst>
              <p:tags r:id="rId45"/>
            </p:custDataLst>
          </p:nvPr>
        </p:nvSpPr>
        <p:spPr>
          <a:xfrm>
            <a:off x="8153400" y="6115288"/>
            <a:ext cx="838200" cy="369332"/>
          </a:xfrm>
          <a:prstGeom prst="rect">
            <a:avLst/>
          </a:prstGeom>
          <a:noFill/>
        </p:spPr>
        <p:txBody>
          <a:bodyPr wrap="square" rtlCol="0">
            <a:spAutoFit/>
          </a:bodyPr>
          <a:lstStyle/>
          <a:p>
            <a:r>
              <a:rPr lang="en-US" dirty="0" smtClean="0"/>
              <a:t>  10</a:t>
            </a:r>
            <a:endParaRPr lang="en-US" dirty="0"/>
          </a:p>
        </p:txBody>
      </p:sp>
      <p:cxnSp>
        <p:nvCxnSpPr>
          <p:cNvPr id="149" name="Straight Arrow Connector 148"/>
          <p:cNvCxnSpPr/>
          <p:nvPr>
            <p:custDataLst>
              <p:tags r:id="rId46"/>
            </p:custDataLst>
          </p:nvPr>
        </p:nvCxnSpPr>
        <p:spPr>
          <a:xfrm>
            <a:off x="3886200" y="5027612"/>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47"/>
            </p:custDataLst>
          </p:nvPr>
        </p:nvCxnSpPr>
        <p:spPr>
          <a:xfrm rot="5400000" flipH="1" flipV="1">
            <a:off x="3314700" y="44577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48"/>
            </p:custDataLst>
          </p:nvPr>
        </p:nvCxnSpPr>
        <p:spPr>
          <a:xfrm rot="10800000">
            <a:off x="3352800" y="38862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custDataLst>
              <p:tags r:id="rId49"/>
            </p:custDataLst>
          </p:nvPr>
        </p:nvCxnSpPr>
        <p:spPr>
          <a:xfrm>
            <a:off x="3810000" y="3200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0"/>
            </p:custDataLst>
          </p:nvPr>
        </p:nvCxnSpPr>
        <p:spPr>
          <a:xfrm rot="5400000" flipH="1" flipV="1">
            <a:off x="3277394" y="2667000"/>
            <a:ext cx="1066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51"/>
            </p:custDataLst>
          </p:nvPr>
        </p:nvCxnSpPr>
        <p:spPr>
          <a:xfrm rot="10800000">
            <a:off x="3505200" y="2133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21" idx="3"/>
          </p:cNvCxnSpPr>
          <p:nvPr>
            <p:custDataLst>
              <p:tags r:id="rId52"/>
            </p:custDataLst>
          </p:nvPr>
        </p:nvCxnSpPr>
        <p:spPr>
          <a:xfrm>
            <a:off x="3657600" y="5676900"/>
            <a:ext cx="457200" cy="419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53"/>
            </p:custDataLst>
          </p:nvPr>
        </p:nvCxnSpPr>
        <p:spPr>
          <a:xfrm>
            <a:off x="4038600" y="4046219"/>
            <a:ext cx="4718627" cy="1588"/>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0" name="Straight Arrow Connector 59"/>
          <p:cNvCxnSpPr/>
          <p:nvPr>
            <p:custDataLst>
              <p:tags r:id="rId54"/>
            </p:custDataLst>
          </p:nvPr>
        </p:nvCxnSpPr>
        <p:spPr>
          <a:xfrm rot="5400000" flipH="1" flipV="1">
            <a:off x="8567897" y="3852704"/>
            <a:ext cx="390207" cy="158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62" name="Straight Connector 61"/>
          <p:cNvCxnSpPr/>
          <p:nvPr>
            <p:custDataLst>
              <p:tags r:id="rId55"/>
            </p:custDataLst>
          </p:nvPr>
        </p:nvCxnSpPr>
        <p:spPr>
          <a:xfrm>
            <a:off x="4038600" y="2979420"/>
            <a:ext cx="4723606" cy="1588"/>
          </a:xfrm>
          <a:prstGeom prst="line">
            <a:avLst/>
          </a:prstGeom>
          <a:ln w="41275">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64" name="Straight Arrow Connector 63"/>
          <p:cNvCxnSpPr/>
          <p:nvPr>
            <p:custDataLst>
              <p:tags r:id="rId56"/>
            </p:custDataLst>
          </p:nvPr>
        </p:nvCxnSpPr>
        <p:spPr>
          <a:xfrm rot="16200000" flipV="1">
            <a:off x="8572501" y="2788125"/>
            <a:ext cx="381000" cy="1589"/>
          </a:xfrm>
          <a:prstGeom prst="straightConnector1">
            <a:avLst/>
          </a:prstGeom>
          <a:ln w="28575">
            <a:solidFill>
              <a:srgbClr val="92D050"/>
            </a:solidFill>
            <a:tailEnd type="arrow"/>
          </a:ln>
        </p:spPr>
        <p:style>
          <a:lnRef idx="1">
            <a:schemeClr val="accent3"/>
          </a:lnRef>
          <a:fillRef idx="0">
            <a:schemeClr val="accent3"/>
          </a:fillRef>
          <a:effectRef idx="0">
            <a:schemeClr val="accent3"/>
          </a:effectRef>
          <a:fontRef idx="minor">
            <a:schemeClr val="tx1"/>
          </a:fontRef>
        </p:style>
      </p:cxnSp>
      <p:sp>
        <p:nvSpPr>
          <p:cNvPr id="71" name="TextBox 70"/>
          <p:cNvSpPr txBox="1"/>
          <p:nvPr>
            <p:custDataLst>
              <p:tags r:id="rId57"/>
            </p:custDataLst>
          </p:nvPr>
        </p:nvSpPr>
        <p:spPr>
          <a:xfrm>
            <a:off x="6629400" y="2362200"/>
            <a:ext cx="2895600" cy="307777"/>
          </a:xfrm>
          <a:prstGeom prst="rect">
            <a:avLst/>
          </a:prstGeom>
          <a:noFill/>
        </p:spPr>
        <p:txBody>
          <a:bodyPr wrap="square" rtlCol="0">
            <a:spAutoFit/>
          </a:bodyPr>
          <a:lstStyle/>
          <a:p>
            <a:r>
              <a:rPr lang="en-US" sz="1400" dirty="0" smtClean="0">
                <a:solidFill>
                  <a:srgbClr val="00B050"/>
                </a:solidFill>
              </a:rPr>
              <a:t>Desired Performance attained</a:t>
            </a:r>
            <a:endParaRPr lang="en-US" sz="1400" dirty="0">
              <a:solidFill>
                <a:srgbClr val="00B050"/>
              </a:solidFill>
            </a:endParaRPr>
          </a:p>
        </p:txBody>
      </p:sp>
      <p:sp>
        <p:nvSpPr>
          <p:cNvPr id="72" name="TextBox 71"/>
          <p:cNvSpPr txBox="1"/>
          <p:nvPr>
            <p:custDataLst>
              <p:tags r:id="rId58"/>
            </p:custDataLst>
          </p:nvPr>
        </p:nvSpPr>
        <p:spPr>
          <a:xfrm>
            <a:off x="6477000" y="3970020"/>
            <a:ext cx="2895600" cy="307777"/>
          </a:xfrm>
          <a:prstGeom prst="rect">
            <a:avLst/>
          </a:prstGeom>
          <a:noFill/>
        </p:spPr>
        <p:txBody>
          <a:bodyPr wrap="square" rtlCol="0">
            <a:spAutoFit/>
          </a:bodyPr>
          <a:lstStyle/>
          <a:p>
            <a:r>
              <a:rPr lang="en-US" sz="1400" dirty="0" smtClean="0">
                <a:solidFill>
                  <a:schemeClr val="accent6"/>
                </a:solidFill>
              </a:rPr>
              <a:t>Adequate Performance attained</a:t>
            </a:r>
            <a:endParaRPr lang="en-US" sz="1400" dirty="0">
              <a:solidFill>
                <a:schemeClr val="accent6"/>
              </a:solidFill>
            </a:endParaRPr>
          </a:p>
        </p:txBody>
      </p:sp>
    </p:spTree>
    <p:custDataLst>
      <p:tags r:id="rId1"/>
    </p:custDataLst>
    <p:extLst>
      <p:ext uri="{BB962C8B-B14F-4D97-AF65-F5344CB8AC3E}">
        <p14:creationId xmlns:p14="http://schemas.microsoft.com/office/powerpoint/2010/main" val="246652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0"/>
            <a:ext cx="7620000" cy="1143000"/>
          </a:xfrm>
        </p:spPr>
        <p:txBody>
          <a:bodyPr>
            <a:noAutofit/>
          </a:bodyPr>
          <a:lstStyle/>
          <a:p>
            <a:r>
              <a:rPr lang="en-US" sz="3600" dirty="0" smtClean="0"/>
              <a:t>Dynamic Aeroservoelastic (DASE) influence on pilot’s control inputs</a:t>
            </a:r>
            <a:endParaRPr lang="en-US" sz="3600" dirty="0"/>
          </a:p>
        </p:txBody>
      </p:sp>
      <p:graphicFrame>
        <p:nvGraphicFramePr>
          <p:cNvPr id="4" name="Content Placeholder 3"/>
          <p:cNvGraphicFramePr>
            <a:graphicFrameLocks noGrp="1"/>
          </p:cNvGraphicFramePr>
          <p:nvPr>
            <p:ph idx="1"/>
            <p:custDataLst>
              <p:tags r:id="rId3"/>
            </p:custDataLst>
          </p:nvPr>
        </p:nvGraphicFramePr>
        <p:xfrm>
          <a:off x="457200" y="1295400"/>
          <a:ext cx="8382000" cy="4953000"/>
        </p:xfrm>
        <a:graphic>
          <a:graphicData uri="http://schemas.openxmlformats.org/drawingml/2006/table">
            <a:tbl>
              <a:tblPr firstRow="1" bandRow="1">
                <a:tableStyleId>{5C22544A-7EE6-4342-B048-85BDC9FD1C3A}</a:tableStyleId>
              </a:tblPr>
              <a:tblGrid>
                <a:gridCol w="7605889"/>
                <a:gridCol w="776111"/>
              </a:tblGrid>
              <a:tr h="825500">
                <a:tc>
                  <a:txBody>
                    <a:bodyPr/>
                    <a:lstStyle/>
                    <a:p>
                      <a:r>
                        <a:rPr lang="en-US" sz="2400" dirty="0" smtClean="0"/>
                        <a:t>Pilot does not alter control inputs as a result of aircraft flexibility.</a:t>
                      </a:r>
                      <a:endParaRPr lang="en-US" sz="2400" dirty="0"/>
                    </a:p>
                  </a:txBody>
                  <a:tcPr/>
                </a:tc>
                <a:tc>
                  <a:txBody>
                    <a:bodyPr/>
                    <a:lstStyle/>
                    <a:p>
                      <a:endParaRPr lang="en-US" dirty="0"/>
                    </a:p>
                  </a:txBody>
                  <a:tcPr/>
                </a:tc>
              </a:tr>
              <a:tr h="825500">
                <a:tc>
                  <a:txBody>
                    <a:bodyPr/>
                    <a:lstStyle/>
                    <a:p>
                      <a:r>
                        <a:rPr lang="en-US" sz="2400" dirty="0" smtClean="0"/>
                        <a:t>Pilot intentionally modifies control inputs to avoid excitation of flexible modes.</a:t>
                      </a:r>
                      <a:endParaRPr lang="en-US" sz="2400" dirty="0"/>
                    </a:p>
                  </a:txBody>
                  <a:tcPr/>
                </a:tc>
                <a:tc>
                  <a:txBody>
                    <a:bodyPr/>
                    <a:lstStyle/>
                    <a:p>
                      <a:endParaRPr lang="en-US" dirty="0"/>
                    </a:p>
                  </a:txBody>
                  <a:tcPr/>
                </a:tc>
              </a:tr>
              <a:tr h="825500">
                <a:tc>
                  <a:txBody>
                    <a:bodyPr/>
                    <a:lstStyle/>
                    <a:p>
                      <a:r>
                        <a:rPr lang="en-US" sz="2400" dirty="0" smtClean="0"/>
                        <a:t>Cockpit vibrations impact precision</a:t>
                      </a:r>
                      <a:r>
                        <a:rPr lang="en-US" sz="2400" baseline="0" dirty="0" smtClean="0"/>
                        <a:t> of voluntary control inputs.</a:t>
                      </a:r>
                      <a:endParaRPr lang="en-US" sz="2400" dirty="0"/>
                    </a:p>
                  </a:txBody>
                  <a:tcPr/>
                </a:tc>
                <a:tc>
                  <a:txBody>
                    <a:bodyPr/>
                    <a:lstStyle/>
                    <a:p>
                      <a:endParaRPr lang="en-US" dirty="0"/>
                    </a:p>
                  </a:txBody>
                  <a:tcPr/>
                </a:tc>
              </a:tr>
              <a:tr h="825500">
                <a:tc>
                  <a:txBody>
                    <a:bodyPr/>
                    <a:lstStyle/>
                    <a:p>
                      <a:r>
                        <a:rPr lang="en-US" sz="2400" dirty="0" smtClean="0"/>
                        <a:t>Cockpit vibrations cause occasional</a:t>
                      </a:r>
                      <a:r>
                        <a:rPr lang="en-US" sz="2400" baseline="0" dirty="0" smtClean="0"/>
                        <a:t> involuntary control inputs.</a:t>
                      </a:r>
                      <a:endParaRPr lang="en-US" sz="2400" dirty="0"/>
                    </a:p>
                  </a:txBody>
                  <a:tcPr/>
                </a:tc>
                <a:tc>
                  <a:txBody>
                    <a:bodyPr/>
                    <a:lstStyle/>
                    <a:p>
                      <a:endParaRPr lang="en-US" dirty="0"/>
                    </a:p>
                  </a:txBody>
                  <a:tcPr/>
                </a:tc>
              </a:tr>
              <a:tr h="825500">
                <a:tc>
                  <a:txBody>
                    <a:bodyPr/>
                    <a:lstStyle/>
                    <a:p>
                      <a:r>
                        <a:rPr lang="en-US" sz="2400" dirty="0" smtClean="0"/>
                        <a:t>Cockpit vibrations</a:t>
                      </a:r>
                      <a:r>
                        <a:rPr lang="en-US" sz="2400" baseline="0" dirty="0" smtClean="0"/>
                        <a:t> cause frequent involuntary control inputs.</a:t>
                      </a:r>
                      <a:endParaRPr lang="en-US" sz="2400" dirty="0"/>
                    </a:p>
                  </a:txBody>
                  <a:tcPr/>
                </a:tc>
                <a:tc>
                  <a:txBody>
                    <a:bodyPr/>
                    <a:lstStyle/>
                    <a:p>
                      <a:endParaRPr lang="en-US" dirty="0"/>
                    </a:p>
                  </a:txBody>
                  <a:tcPr/>
                </a:tc>
              </a:tr>
              <a:tr h="825500">
                <a:tc>
                  <a:txBody>
                    <a:bodyPr/>
                    <a:lstStyle/>
                    <a:p>
                      <a:r>
                        <a:rPr lang="en-US" sz="2400" dirty="0" smtClean="0"/>
                        <a:t>Cockpit</a:t>
                      </a:r>
                      <a:r>
                        <a:rPr lang="en-US" sz="2400" baseline="0" dirty="0" smtClean="0"/>
                        <a:t> vibrations cause sustained involuntary control inputs or loss of control.</a:t>
                      </a:r>
                      <a:endParaRPr lang="en-US" sz="2400" dirty="0"/>
                    </a:p>
                  </a:txBody>
                  <a:tcPr/>
                </a:tc>
                <a:tc>
                  <a:txBody>
                    <a:bodyPr/>
                    <a:lstStyle/>
                    <a:p>
                      <a:endParaRPr lang="en-US" dirty="0"/>
                    </a:p>
                  </a:txBody>
                  <a:tcPr/>
                </a:tc>
              </a:tr>
            </a:tbl>
          </a:graphicData>
        </a:graphic>
      </p:graphicFrame>
      <p:sp>
        <p:nvSpPr>
          <p:cNvPr id="6" name="Flowchart: Connector 5"/>
          <p:cNvSpPr/>
          <p:nvPr>
            <p:custDataLst>
              <p:tags r:id="rId4"/>
            </p:custDataLst>
          </p:nvPr>
        </p:nvSpPr>
        <p:spPr>
          <a:xfrm>
            <a:off x="8153400" y="14478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1</a:t>
            </a:r>
            <a:endParaRPr lang="en-US" sz="3200" dirty="0">
              <a:solidFill>
                <a:schemeClr val="tx1"/>
              </a:solidFill>
            </a:endParaRPr>
          </a:p>
        </p:txBody>
      </p:sp>
      <p:sp>
        <p:nvSpPr>
          <p:cNvPr id="7" name="Flowchart: Connector 6"/>
          <p:cNvSpPr/>
          <p:nvPr>
            <p:custDataLst>
              <p:tags r:id="rId5"/>
            </p:custDataLst>
          </p:nvPr>
        </p:nvSpPr>
        <p:spPr>
          <a:xfrm>
            <a:off x="8153400" y="22860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2</a:t>
            </a:r>
            <a:endParaRPr lang="en-US" sz="3200" dirty="0">
              <a:solidFill>
                <a:schemeClr val="tx1"/>
              </a:solidFill>
            </a:endParaRPr>
          </a:p>
        </p:txBody>
      </p:sp>
      <p:sp>
        <p:nvSpPr>
          <p:cNvPr id="8" name="Flowchart: Connector 7"/>
          <p:cNvSpPr/>
          <p:nvPr>
            <p:custDataLst>
              <p:tags r:id="rId6"/>
            </p:custDataLst>
          </p:nvPr>
        </p:nvSpPr>
        <p:spPr>
          <a:xfrm>
            <a:off x="8153400" y="31242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a:t>
            </a:r>
            <a:endParaRPr lang="en-US" sz="3200" dirty="0">
              <a:solidFill>
                <a:schemeClr val="tx1"/>
              </a:solidFill>
            </a:endParaRPr>
          </a:p>
        </p:txBody>
      </p:sp>
      <p:sp>
        <p:nvSpPr>
          <p:cNvPr id="9" name="Flowchart: Connector 8"/>
          <p:cNvSpPr/>
          <p:nvPr>
            <p:custDataLst>
              <p:tags r:id="rId7"/>
            </p:custDataLst>
          </p:nvPr>
        </p:nvSpPr>
        <p:spPr>
          <a:xfrm>
            <a:off x="8153400" y="39624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4</a:t>
            </a:r>
            <a:endParaRPr lang="en-US" sz="3200" dirty="0">
              <a:solidFill>
                <a:schemeClr val="tx1"/>
              </a:solidFill>
            </a:endParaRPr>
          </a:p>
        </p:txBody>
      </p:sp>
      <p:sp>
        <p:nvSpPr>
          <p:cNvPr id="10" name="Flowchart: Connector 9"/>
          <p:cNvSpPr/>
          <p:nvPr>
            <p:custDataLst>
              <p:tags r:id="rId8"/>
            </p:custDataLst>
          </p:nvPr>
        </p:nvSpPr>
        <p:spPr>
          <a:xfrm>
            <a:off x="8153400" y="47244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5</a:t>
            </a:r>
            <a:endParaRPr lang="en-US" sz="3200" dirty="0">
              <a:solidFill>
                <a:schemeClr val="tx1"/>
              </a:solidFill>
            </a:endParaRPr>
          </a:p>
        </p:txBody>
      </p:sp>
      <p:sp>
        <p:nvSpPr>
          <p:cNvPr id="11" name="Flowchart: Connector 10"/>
          <p:cNvSpPr/>
          <p:nvPr>
            <p:custDataLst>
              <p:tags r:id="rId9"/>
            </p:custDataLst>
          </p:nvPr>
        </p:nvSpPr>
        <p:spPr>
          <a:xfrm>
            <a:off x="8153400" y="55626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6</a:t>
            </a:r>
            <a:endParaRPr lang="en-US" sz="3200" dirty="0">
              <a:solidFill>
                <a:schemeClr val="tx1"/>
              </a:solidFill>
            </a:endParaRPr>
          </a:p>
        </p:txBody>
      </p:sp>
      <p:sp>
        <p:nvSpPr>
          <p:cNvPr id="12" name="TextBox 11"/>
          <p:cNvSpPr txBox="1"/>
          <p:nvPr>
            <p:custDataLst>
              <p:tags r:id="rId10"/>
            </p:custDataLst>
          </p:nvPr>
        </p:nvSpPr>
        <p:spPr>
          <a:xfrm>
            <a:off x="8001000" y="420469"/>
            <a:ext cx="1219200" cy="646331"/>
          </a:xfrm>
          <a:prstGeom prst="rect">
            <a:avLst/>
          </a:prstGeom>
          <a:noFill/>
        </p:spPr>
        <p:txBody>
          <a:bodyPr wrap="square" rtlCol="0">
            <a:spAutoFit/>
          </a:bodyPr>
          <a:lstStyle/>
          <a:p>
            <a:r>
              <a:rPr lang="en-US" sz="3600" dirty="0" smtClean="0"/>
              <a:t>CIR</a:t>
            </a:r>
            <a:endParaRPr lang="en-US" sz="3600" dirty="0"/>
          </a:p>
        </p:txBody>
      </p:sp>
    </p:spTree>
    <p:custDataLst>
      <p:tags r:id="rId1"/>
    </p:custDataLst>
    <p:extLst>
      <p:ext uri="{BB962C8B-B14F-4D97-AF65-F5344CB8AC3E}">
        <p14:creationId xmlns:p14="http://schemas.microsoft.com/office/powerpoint/2010/main" val="409628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28600"/>
            <a:ext cx="6858000" cy="1143000"/>
          </a:xfrm>
        </p:spPr>
        <p:txBody>
          <a:bodyPr>
            <a:normAutofit fontScale="90000"/>
          </a:bodyPr>
          <a:lstStyle/>
          <a:p>
            <a:r>
              <a:rPr lang="en-US" dirty="0" smtClean="0"/>
              <a:t>DASE Influence on Ride Quality</a:t>
            </a:r>
            <a:endParaRPr lang="en-US" dirty="0"/>
          </a:p>
        </p:txBody>
      </p:sp>
      <p:graphicFrame>
        <p:nvGraphicFramePr>
          <p:cNvPr id="4" name="Content Placeholder 3"/>
          <p:cNvGraphicFramePr>
            <a:graphicFrameLocks noGrp="1"/>
          </p:cNvGraphicFramePr>
          <p:nvPr>
            <p:ph idx="1"/>
            <p:custDataLst>
              <p:tags r:id="rId3"/>
            </p:custDataLst>
          </p:nvPr>
        </p:nvGraphicFramePr>
        <p:xfrm>
          <a:off x="457200" y="1295400"/>
          <a:ext cx="8382000" cy="4953000"/>
        </p:xfrm>
        <a:graphic>
          <a:graphicData uri="http://schemas.openxmlformats.org/drawingml/2006/table">
            <a:tbl>
              <a:tblPr firstRow="1" bandRow="1">
                <a:tableStyleId>{5C22544A-7EE6-4342-B048-85BDC9FD1C3A}</a:tableStyleId>
              </a:tblPr>
              <a:tblGrid>
                <a:gridCol w="7620000"/>
                <a:gridCol w="762000"/>
              </a:tblGrid>
              <a:tr h="825500">
                <a:tc>
                  <a:txBody>
                    <a:bodyPr/>
                    <a:lstStyle/>
                    <a:p>
                      <a:r>
                        <a:rPr lang="en-US" sz="2400" dirty="0" smtClean="0"/>
                        <a:t>Cockpit vibrations do not impact ride quality.</a:t>
                      </a:r>
                      <a:endParaRPr lang="en-US" sz="2400" dirty="0"/>
                    </a:p>
                  </a:txBody>
                  <a:tcPr/>
                </a:tc>
                <a:tc>
                  <a:txBody>
                    <a:bodyPr/>
                    <a:lstStyle/>
                    <a:p>
                      <a:endParaRPr lang="en-US" dirty="0"/>
                    </a:p>
                  </a:txBody>
                  <a:tcPr/>
                </a:tc>
              </a:tr>
              <a:tr h="825500">
                <a:tc>
                  <a:txBody>
                    <a:bodyPr/>
                    <a:lstStyle/>
                    <a:p>
                      <a:r>
                        <a:rPr lang="en-US" sz="2400" dirty="0" smtClean="0"/>
                        <a:t>Cockpit vibrations</a:t>
                      </a:r>
                      <a:r>
                        <a:rPr lang="en-US" sz="2400" baseline="0" dirty="0" smtClean="0"/>
                        <a:t> are perceptible but not objectionable: no improvement necessary.</a:t>
                      </a:r>
                      <a:endParaRPr lang="en-US" sz="2400" dirty="0"/>
                    </a:p>
                  </a:txBody>
                  <a:tcPr/>
                </a:tc>
                <a:tc>
                  <a:txBody>
                    <a:bodyPr/>
                    <a:lstStyle/>
                    <a:p>
                      <a:endParaRPr lang="en-US" dirty="0"/>
                    </a:p>
                  </a:txBody>
                  <a:tcPr/>
                </a:tc>
              </a:tr>
              <a:tr h="825500">
                <a:tc>
                  <a:txBody>
                    <a:bodyPr/>
                    <a:lstStyle/>
                    <a:p>
                      <a:r>
                        <a:rPr lang="en-US" sz="2400" dirty="0" smtClean="0"/>
                        <a:t>Cockpit vibrations are mildly</a:t>
                      </a:r>
                      <a:r>
                        <a:rPr lang="en-US" sz="2400" baseline="0" dirty="0" smtClean="0"/>
                        <a:t> objectionable: improvement desired.</a:t>
                      </a:r>
                      <a:endParaRPr lang="en-US" sz="2400" dirty="0"/>
                    </a:p>
                  </a:txBody>
                  <a:tcPr/>
                </a:tc>
                <a:tc>
                  <a:txBody>
                    <a:bodyPr/>
                    <a:lstStyle/>
                    <a:p>
                      <a:endParaRPr lang="en-US"/>
                    </a:p>
                  </a:txBody>
                  <a:tcPr/>
                </a:tc>
              </a:tr>
              <a:tr h="825500">
                <a:tc>
                  <a:txBody>
                    <a:bodyPr/>
                    <a:lstStyle/>
                    <a:p>
                      <a:r>
                        <a:rPr lang="en-US" sz="2400" dirty="0" smtClean="0"/>
                        <a:t>Cockpit vibrations are moderately objectionable: improvement</a:t>
                      </a:r>
                      <a:r>
                        <a:rPr lang="en-US" sz="2400" baseline="0" dirty="0" smtClean="0"/>
                        <a:t> warranted.</a:t>
                      </a:r>
                      <a:endParaRPr lang="en-US" sz="2400" dirty="0"/>
                    </a:p>
                  </a:txBody>
                  <a:tcPr/>
                </a:tc>
                <a:tc>
                  <a:txBody>
                    <a:bodyPr/>
                    <a:lstStyle/>
                    <a:p>
                      <a:endParaRPr lang="en-US"/>
                    </a:p>
                  </a:txBody>
                  <a:tcPr/>
                </a:tc>
              </a:tr>
              <a:tr h="825500">
                <a:tc>
                  <a:txBody>
                    <a:bodyPr/>
                    <a:lstStyle/>
                    <a:p>
                      <a:r>
                        <a:rPr lang="en-US" sz="2400" dirty="0" smtClean="0"/>
                        <a:t>Cockpit vibrations</a:t>
                      </a:r>
                      <a:r>
                        <a:rPr lang="en-US" sz="2400" baseline="0" dirty="0" smtClean="0"/>
                        <a:t> are highly objectionable: improvement required.</a:t>
                      </a:r>
                      <a:endParaRPr lang="en-US" sz="2400" dirty="0"/>
                    </a:p>
                  </a:txBody>
                  <a:tcPr/>
                </a:tc>
                <a:tc>
                  <a:txBody>
                    <a:bodyPr/>
                    <a:lstStyle/>
                    <a:p>
                      <a:endParaRPr lang="en-US"/>
                    </a:p>
                  </a:txBody>
                  <a:tcPr/>
                </a:tc>
              </a:tr>
              <a:tr h="825500">
                <a:tc>
                  <a:txBody>
                    <a:bodyPr/>
                    <a:lstStyle/>
                    <a:p>
                      <a:r>
                        <a:rPr lang="en-US" sz="2400" dirty="0" smtClean="0"/>
                        <a:t>Cockpit</a:t>
                      </a:r>
                      <a:r>
                        <a:rPr lang="en-US" sz="2400" baseline="0" dirty="0" smtClean="0"/>
                        <a:t> vibrations cause abandonment of task: improvement required.</a:t>
                      </a:r>
                      <a:endParaRPr lang="en-US" sz="2400" dirty="0"/>
                    </a:p>
                  </a:txBody>
                  <a:tcPr/>
                </a:tc>
                <a:tc>
                  <a:txBody>
                    <a:bodyPr/>
                    <a:lstStyle/>
                    <a:p>
                      <a:endParaRPr lang="en-US" dirty="0"/>
                    </a:p>
                  </a:txBody>
                  <a:tcPr/>
                </a:tc>
              </a:tr>
            </a:tbl>
          </a:graphicData>
        </a:graphic>
      </p:graphicFrame>
      <p:sp>
        <p:nvSpPr>
          <p:cNvPr id="6" name="Flowchart: Connector 5"/>
          <p:cNvSpPr/>
          <p:nvPr>
            <p:custDataLst>
              <p:tags r:id="rId4"/>
            </p:custDataLst>
          </p:nvPr>
        </p:nvSpPr>
        <p:spPr>
          <a:xfrm>
            <a:off x="8153400" y="14478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1</a:t>
            </a:r>
            <a:endParaRPr lang="en-US" sz="3200" dirty="0">
              <a:solidFill>
                <a:schemeClr val="tx1"/>
              </a:solidFill>
            </a:endParaRPr>
          </a:p>
        </p:txBody>
      </p:sp>
      <p:sp>
        <p:nvSpPr>
          <p:cNvPr id="7" name="Flowchart: Connector 6"/>
          <p:cNvSpPr/>
          <p:nvPr>
            <p:custDataLst>
              <p:tags r:id="rId5"/>
            </p:custDataLst>
          </p:nvPr>
        </p:nvSpPr>
        <p:spPr>
          <a:xfrm>
            <a:off x="8153400" y="22860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2</a:t>
            </a:r>
            <a:endParaRPr lang="en-US" sz="3200" dirty="0">
              <a:solidFill>
                <a:schemeClr val="tx1"/>
              </a:solidFill>
            </a:endParaRPr>
          </a:p>
        </p:txBody>
      </p:sp>
      <p:sp>
        <p:nvSpPr>
          <p:cNvPr id="8" name="Flowchart: Connector 7"/>
          <p:cNvSpPr/>
          <p:nvPr>
            <p:custDataLst>
              <p:tags r:id="rId6"/>
            </p:custDataLst>
          </p:nvPr>
        </p:nvSpPr>
        <p:spPr>
          <a:xfrm>
            <a:off x="8153400" y="31242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a:t>
            </a:r>
            <a:endParaRPr lang="en-US" sz="3200" dirty="0">
              <a:solidFill>
                <a:schemeClr val="tx1"/>
              </a:solidFill>
            </a:endParaRPr>
          </a:p>
        </p:txBody>
      </p:sp>
      <p:sp>
        <p:nvSpPr>
          <p:cNvPr id="9" name="Flowchart: Connector 8"/>
          <p:cNvSpPr/>
          <p:nvPr>
            <p:custDataLst>
              <p:tags r:id="rId7"/>
            </p:custDataLst>
          </p:nvPr>
        </p:nvSpPr>
        <p:spPr>
          <a:xfrm>
            <a:off x="8153400" y="39624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4</a:t>
            </a:r>
            <a:endParaRPr lang="en-US" sz="3200" dirty="0">
              <a:solidFill>
                <a:schemeClr val="tx1"/>
              </a:solidFill>
            </a:endParaRPr>
          </a:p>
        </p:txBody>
      </p:sp>
      <p:sp>
        <p:nvSpPr>
          <p:cNvPr id="10" name="Flowchart: Connector 9"/>
          <p:cNvSpPr/>
          <p:nvPr>
            <p:custDataLst>
              <p:tags r:id="rId8"/>
            </p:custDataLst>
          </p:nvPr>
        </p:nvSpPr>
        <p:spPr>
          <a:xfrm>
            <a:off x="8153400" y="47244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5</a:t>
            </a:r>
            <a:endParaRPr lang="en-US" sz="3200" dirty="0">
              <a:solidFill>
                <a:schemeClr val="tx1"/>
              </a:solidFill>
            </a:endParaRPr>
          </a:p>
        </p:txBody>
      </p:sp>
      <p:sp>
        <p:nvSpPr>
          <p:cNvPr id="11" name="Flowchart: Connector 10"/>
          <p:cNvSpPr/>
          <p:nvPr>
            <p:custDataLst>
              <p:tags r:id="rId9"/>
            </p:custDataLst>
          </p:nvPr>
        </p:nvSpPr>
        <p:spPr>
          <a:xfrm>
            <a:off x="8153400" y="5562600"/>
            <a:ext cx="533400" cy="533400"/>
          </a:xfrm>
          <a:prstGeom prst="flowChartConnector">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6</a:t>
            </a:r>
            <a:endParaRPr lang="en-US" sz="3200" dirty="0">
              <a:solidFill>
                <a:schemeClr val="tx1"/>
              </a:solidFill>
            </a:endParaRPr>
          </a:p>
        </p:txBody>
      </p:sp>
      <p:sp>
        <p:nvSpPr>
          <p:cNvPr id="12" name="TextBox 11"/>
          <p:cNvSpPr txBox="1"/>
          <p:nvPr>
            <p:custDataLst>
              <p:tags r:id="rId10"/>
            </p:custDataLst>
          </p:nvPr>
        </p:nvSpPr>
        <p:spPr>
          <a:xfrm>
            <a:off x="7772400" y="533400"/>
            <a:ext cx="1219200" cy="646331"/>
          </a:xfrm>
          <a:prstGeom prst="rect">
            <a:avLst/>
          </a:prstGeom>
          <a:noFill/>
        </p:spPr>
        <p:txBody>
          <a:bodyPr wrap="square" rtlCol="0">
            <a:spAutoFit/>
          </a:bodyPr>
          <a:lstStyle/>
          <a:p>
            <a:r>
              <a:rPr lang="en-US" sz="3600" dirty="0" smtClean="0"/>
              <a:t>RQR</a:t>
            </a:r>
            <a:endParaRPr lang="en-US" sz="3600" dirty="0"/>
          </a:p>
        </p:txBody>
      </p:sp>
    </p:spTree>
    <p:custDataLst>
      <p:tags r:id="rId1"/>
    </p:custDataLst>
    <p:extLst>
      <p:ext uri="{BB962C8B-B14F-4D97-AF65-F5344CB8AC3E}">
        <p14:creationId xmlns:p14="http://schemas.microsoft.com/office/powerpoint/2010/main" val="393087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GFD Interior</a:t>
            </a:r>
            <a:endParaRPr lang="en-US" dirty="0"/>
          </a:p>
        </p:txBody>
      </p:sp>
      <p:pic>
        <p:nvPicPr>
          <p:cNvPr id="4" name="Picture 2" descr="C:\Users\Brandon\Desktop\GFD Pics\Panorama1jpeg.jpg"/>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val="0"/>
              </a:ext>
            </a:extLst>
          </a:blip>
          <a:srcRect r="9981"/>
          <a:stretch/>
        </p:blipFill>
        <p:spPr bwMode="auto">
          <a:xfrm>
            <a:off x="64226" y="1346048"/>
            <a:ext cx="8927374" cy="37593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607480">
            <a:off x="2984941" y="3250788"/>
            <a:ext cx="561732" cy="414097"/>
          </a:xfrm>
          <a:prstGeom prst="rect">
            <a:avLst/>
          </a:prstGeom>
          <a:noFill/>
          <a:ln>
            <a:noFill/>
          </a:ln>
          <a:effectLst/>
          <a:scene3d>
            <a:camera prst="orthographicFront">
              <a:rot lat="0" lon="0" rev="15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3557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custDataLst>
              <p:tags r:id="rId2"/>
            </p:custDataLst>
          </p:nvPr>
        </p:nvSpPr>
        <p:spPr>
          <a:xfrm>
            <a:off x="7772400" y="2827726"/>
            <a:ext cx="838200" cy="430887"/>
          </a:xfrm>
          <a:prstGeom prst="rect">
            <a:avLst/>
          </a:prstGeom>
          <a:noFill/>
        </p:spPr>
        <p:txBody>
          <a:bodyPr wrap="square" rtlCol="0">
            <a:spAutoFit/>
          </a:bodyPr>
          <a:lstStyle/>
          <a:p>
            <a:pPr algn="ctr"/>
            <a:r>
              <a:rPr lang="en-US" sz="1100" dirty="0" smtClean="0"/>
              <a:t>Pilot</a:t>
            </a:r>
          </a:p>
          <a:p>
            <a:pPr algn="ctr"/>
            <a:r>
              <a:rPr lang="en-US" sz="1100" dirty="0" smtClean="0"/>
              <a:t>Station</a:t>
            </a:r>
            <a:endParaRPr lang="en-US" sz="1100" dirty="0"/>
          </a:p>
        </p:txBody>
      </p:sp>
      <p:sp>
        <p:nvSpPr>
          <p:cNvPr id="2" name="Title 1"/>
          <p:cNvSpPr>
            <a:spLocks noGrp="1"/>
          </p:cNvSpPr>
          <p:nvPr>
            <p:ph type="title"/>
            <p:custDataLst>
              <p:tags r:id="rId3"/>
            </p:custDataLst>
          </p:nvPr>
        </p:nvSpPr>
        <p:spPr/>
        <p:txBody>
          <a:bodyPr/>
          <a:lstStyle/>
          <a:p>
            <a:r>
              <a:rPr lang="en-US" dirty="0" smtClean="0"/>
              <a:t>Approach</a:t>
            </a:r>
            <a:endParaRPr lang="en-US" dirty="0"/>
          </a:p>
        </p:txBody>
      </p:sp>
      <p:sp>
        <p:nvSpPr>
          <p:cNvPr id="3" name="Content Placeholder 2"/>
          <p:cNvSpPr>
            <a:spLocks noGrp="1"/>
          </p:cNvSpPr>
          <p:nvPr>
            <p:ph idx="1"/>
            <p:custDataLst>
              <p:tags r:id="rId4"/>
            </p:custDataLst>
          </p:nvPr>
        </p:nvSpPr>
        <p:spPr>
          <a:xfrm>
            <a:off x="152400" y="1295400"/>
            <a:ext cx="8686800" cy="1371600"/>
          </a:xfrm>
        </p:spPr>
        <p:txBody>
          <a:bodyPr>
            <a:normAutofit fontScale="92500" lnSpcReduction="10000"/>
          </a:bodyPr>
          <a:lstStyle/>
          <a:p>
            <a:pPr marL="514350" indent="-514350" algn="just">
              <a:buClr>
                <a:schemeClr val="accent6">
                  <a:lumMod val="75000"/>
                </a:schemeClr>
              </a:buClr>
              <a:buFont typeface="+mj-lt"/>
              <a:buAutoNum type="arabicPeriod"/>
            </a:pPr>
            <a:r>
              <a:rPr lang="en-US" dirty="0" smtClean="0"/>
              <a:t>Development of simplified rigid body aerodynamic models allowing parametric variations of aircraft rigid body characteristics.</a:t>
            </a:r>
          </a:p>
        </p:txBody>
      </p:sp>
      <p:sp>
        <p:nvSpPr>
          <p:cNvPr id="4" name="Content Placeholder 2"/>
          <p:cNvSpPr txBox="1">
            <a:spLocks/>
          </p:cNvSpPr>
          <p:nvPr>
            <p:custDataLst>
              <p:tags r:id="rId5"/>
            </p:custDataLst>
          </p:nvPr>
        </p:nvSpPr>
        <p:spPr>
          <a:xfrm>
            <a:off x="685800" y="2819400"/>
            <a:ext cx="3581400" cy="3429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ts val="0"/>
              </a:spcBef>
              <a:spcAft>
                <a:spcPts val="0"/>
              </a:spcAft>
              <a:buClrTx/>
              <a:buSzTx/>
              <a:tabLst/>
              <a:defRPr/>
            </a:pPr>
            <a:r>
              <a:rPr lang="en-US" sz="2800" dirty="0" smtClean="0">
                <a:solidFill>
                  <a:schemeClr val="accent1">
                    <a:lumMod val="75000"/>
                  </a:schemeClr>
                </a:solidFill>
                <a:latin typeface="+mn-lt"/>
                <a:cs typeface="+mn-cs"/>
              </a:rPr>
              <a:t>Vary:</a:t>
            </a:r>
          </a:p>
          <a:p>
            <a:pPr marL="511175" lvl="1" indent="-279400" fontAlgn="auto">
              <a:spcBef>
                <a:spcPts val="0"/>
              </a:spcBef>
              <a:spcAft>
                <a:spcPts val="0"/>
              </a:spcAft>
              <a:buFont typeface="Wingdings" pitchFamily="2" charset="2"/>
              <a:buChar char="§"/>
            </a:pPr>
            <a:r>
              <a:rPr kumimoji="0" lang="en-US" sz="2800" b="0" i="0" u="none" strike="noStrike" kern="1200" cap="none" spc="0" normalizeH="0" baseline="0" noProof="0" dirty="0" smtClean="0">
                <a:ln>
                  <a:noFill/>
                </a:ln>
                <a:solidFill>
                  <a:schemeClr val="accent1">
                    <a:lumMod val="75000"/>
                  </a:schemeClr>
                </a:solidFill>
                <a:effectLst/>
                <a:uLnTx/>
                <a:uFillTx/>
                <a:latin typeface="+mn-lt"/>
                <a:cs typeface="+mn-cs"/>
              </a:rPr>
              <a:t>Geometric</a:t>
            </a:r>
            <a:r>
              <a:rPr kumimoji="0" lang="en-US" sz="2800" b="0" i="0" u="none" strike="noStrike" kern="1200" cap="none" spc="0" normalizeH="0" noProof="0" dirty="0" smtClean="0">
                <a:ln>
                  <a:noFill/>
                </a:ln>
                <a:solidFill>
                  <a:schemeClr val="accent1">
                    <a:lumMod val="75000"/>
                  </a:schemeClr>
                </a:solidFill>
                <a:effectLst/>
                <a:uLnTx/>
                <a:uFillTx/>
                <a:latin typeface="+mn-lt"/>
                <a:cs typeface="+mn-cs"/>
              </a:rPr>
              <a:t> &amp; inertial characteristics</a:t>
            </a:r>
          </a:p>
          <a:p>
            <a:pPr marL="511175" lvl="1" indent="-279400" fontAlgn="auto">
              <a:spcBef>
                <a:spcPts val="0"/>
              </a:spcBef>
              <a:spcAft>
                <a:spcPts val="0"/>
              </a:spcAft>
              <a:buFont typeface="Wingdings" pitchFamily="2" charset="2"/>
              <a:buChar char="§"/>
            </a:pPr>
            <a:r>
              <a:rPr lang="en-US" sz="2800" noProof="0" dirty="0" smtClean="0">
                <a:solidFill>
                  <a:schemeClr val="accent1">
                    <a:lumMod val="75000"/>
                  </a:schemeClr>
                </a:solidFill>
                <a:latin typeface="+mn-lt"/>
                <a:cs typeface="+mn-cs"/>
              </a:rPr>
              <a:t>Aero performance</a:t>
            </a:r>
          </a:p>
          <a:p>
            <a:pPr marL="511175" lvl="1" indent="-279400" fontAlgn="auto">
              <a:spcBef>
                <a:spcPts val="0"/>
              </a:spcBef>
              <a:spcAft>
                <a:spcPts val="0"/>
              </a:spcAft>
              <a:buFont typeface="Wingdings" pitchFamily="2" charset="2"/>
              <a:buChar char="§"/>
            </a:pPr>
            <a:r>
              <a:rPr kumimoji="0" lang="en-US" sz="2800" b="0" i="0" u="none" strike="noStrike" kern="1200" cap="none" spc="0" normalizeH="0" baseline="0" dirty="0" smtClean="0">
                <a:ln>
                  <a:noFill/>
                </a:ln>
                <a:solidFill>
                  <a:schemeClr val="accent1">
                    <a:lumMod val="75000"/>
                  </a:schemeClr>
                </a:solidFill>
                <a:effectLst/>
                <a:uLnTx/>
                <a:uFillTx/>
                <a:latin typeface="+mn-lt"/>
                <a:cs typeface="+mn-cs"/>
              </a:rPr>
              <a:t>Handling</a:t>
            </a:r>
            <a:r>
              <a:rPr kumimoji="0" lang="en-US" sz="2800" b="0" i="0" u="none" strike="noStrike" kern="1200" cap="none" spc="0" normalizeH="0" dirty="0" smtClean="0">
                <a:ln>
                  <a:noFill/>
                </a:ln>
                <a:solidFill>
                  <a:schemeClr val="accent1">
                    <a:lumMod val="75000"/>
                  </a:schemeClr>
                </a:solidFill>
                <a:effectLst/>
                <a:uLnTx/>
                <a:uFillTx/>
                <a:latin typeface="+mn-lt"/>
                <a:cs typeface="+mn-cs"/>
              </a:rPr>
              <a:t> qualities</a:t>
            </a:r>
            <a:endParaRPr kumimoji="0" lang="en-US" sz="2800" b="0" i="0" u="none" strike="noStrike" kern="1200" cap="none" spc="0" normalizeH="0" baseline="0" noProof="0" dirty="0" smtClean="0">
              <a:ln>
                <a:noFill/>
              </a:ln>
              <a:solidFill>
                <a:schemeClr val="accent1">
                  <a:lumMod val="75000"/>
                </a:schemeClr>
              </a:solidFill>
              <a:effectLst/>
              <a:uLnTx/>
              <a:uFillTx/>
              <a:latin typeface="+mn-lt"/>
              <a:cs typeface="+mn-cs"/>
            </a:endParaRPr>
          </a:p>
        </p:txBody>
      </p:sp>
      <p:pic>
        <p:nvPicPr>
          <p:cNvPr id="5" name="Picture 3"/>
          <p:cNvPicPr>
            <a:picLocks noChangeAspect="1" noChangeArrowheads="1"/>
          </p:cNvPicPr>
          <p:nvPr>
            <p:custDataLst>
              <p:tags r:id="rId6"/>
            </p:custDataLst>
          </p:nvPr>
        </p:nvPicPr>
        <p:blipFill>
          <a:blip r:embed="rId14" cstate="print">
            <a:biLevel thresh="75000"/>
          </a:blip>
          <a:srcRect/>
          <a:stretch>
            <a:fillRect/>
          </a:stretch>
        </p:blipFill>
        <p:spPr bwMode="auto">
          <a:xfrm>
            <a:off x="4495800" y="2819400"/>
            <a:ext cx="3200400" cy="2903926"/>
          </a:xfrm>
          <a:prstGeom prst="rect">
            <a:avLst/>
          </a:prstGeom>
          <a:noFill/>
          <a:ln w="9525">
            <a:noFill/>
            <a:miter lim="800000"/>
            <a:headEnd/>
            <a:tailEnd/>
          </a:ln>
        </p:spPr>
      </p:pic>
      <p:sp>
        <p:nvSpPr>
          <p:cNvPr id="6" name="Down Arrow 5"/>
          <p:cNvSpPr/>
          <p:nvPr>
            <p:custDataLst>
              <p:tags r:id="rId7"/>
            </p:custDataLst>
          </p:nvPr>
        </p:nvSpPr>
        <p:spPr>
          <a:xfrm flipH="1">
            <a:off x="4800600" y="3208726"/>
            <a:ext cx="228600" cy="1371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Content Placeholder 2"/>
          <p:cNvSpPr txBox="1">
            <a:spLocks/>
          </p:cNvSpPr>
          <p:nvPr>
            <p:custDataLst>
              <p:tags r:id="rId8"/>
            </p:custDataLst>
          </p:nvPr>
        </p:nvSpPr>
        <p:spPr>
          <a:xfrm>
            <a:off x="4953000" y="3056326"/>
            <a:ext cx="1143000" cy="44887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i="1" dirty="0" err="1" smtClean="0">
                <a:latin typeface="+mn-lt"/>
                <a:cs typeface="+mn-cs"/>
              </a:rPr>
              <a:t>F</a:t>
            </a:r>
            <a:r>
              <a:rPr lang="en-US" sz="3200" i="1" baseline="-25000" dirty="0" err="1">
                <a:latin typeface="+mn-lt"/>
                <a:cs typeface="+mn-cs"/>
              </a:rPr>
              <a:t>e</a:t>
            </a:r>
            <a:r>
              <a:rPr lang="en-US" sz="3200" i="1" baseline="-25000" dirty="0" err="1" smtClean="0">
                <a:latin typeface="+mn-lt"/>
                <a:cs typeface="+mn-cs"/>
              </a:rPr>
              <a:t>levator</a:t>
            </a:r>
            <a:endParaRPr lang="en-US" sz="3200" i="1" baseline="-25000" dirty="0" smtClean="0">
              <a:latin typeface="+mn-lt"/>
              <a:cs typeface="+mn-cs"/>
            </a:endParaRPr>
          </a:p>
        </p:txBody>
      </p:sp>
      <p:sp>
        <p:nvSpPr>
          <p:cNvPr id="10" name="Content Placeholder 2"/>
          <p:cNvSpPr txBox="1">
            <a:spLocks/>
          </p:cNvSpPr>
          <p:nvPr>
            <p:custDataLst>
              <p:tags r:id="rId9"/>
            </p:custDataLst>
          </p:nvPr>
        </p:nvSpPr>
        <p:spPr>
          <a:xfrm>
            <a:off x="6858000" y="4419600"/>
            <a:ext cx="2133600" cy="2209800"/>
          </a:xfrm>
          <a:prstGeom prst="rect">
            <a:avLst/>
          </a:prstGeom>
        </p:spPr>
        <p:txBody>
          <a:bodyPr vert="horz" lIns="91440" tIns="45720" rIns="91440" bIns="45720" rtlCol="0">
            <a:normAutofit fontScale="70000" lnSpcReduction="20000"/>
          </a:bodyPr>
          <a:lstStyle/>
          <a:p>
            <a:pPr marR="0" lvl="0" algn="l" defTabSz="914400" rtl="0" eaLnBrk="1" fontAlgn="auto" latinLnBrk="0" hangingPunct="1">
              <a:lnSpc>
                <a:spcPct val="100000"/>
              </a:lnSpc>
              <a:spcBef>
                <a:spcPct val="20000"/>
              </a:spcBef>
              <a:spcAft>
                <a:spcPts val="0"/>
              </a:spcAft>
              <a:buClrTx/>
              <a:buSzTx/>
              <a:defRPr/>
            </a:pPr>
            <a:r>
              <a:rPr lang="en-US" sz="3200" dirty="0" smtClean="0">
                <a:latin typeface="+mn-lt"/>
                <a:cs typeface="+mn-cs"/>
              </a:rPr>
              <a:t>Required control surface forces and moments excite structural modes</a:t>
            </a:r>
            <a:endParaRPr lang="en-US" sz="3200" baseline="-25000" dirty="0" smtClean="0">
              <a:latin typeface="+mn-lt"/>
              <a:cs typeface="+mn-cs"/>
            </a:endParaRPr>
          </a:p>
        </p:txBody>
      </p:sp>
      <p:sp>
        <p:nvSpPr>
          <p:cNvPr id="16" name="Circular Arrow 15"/>
          <p:cNvSpPr/>
          <p:nvPr>
            <p:custDataLst>
              <p:tags r:id="rId10"/>
            </p:custDataLst>
          </p:nvPr>
        </p:nvSpPr>
        <p:spPr>
          <a:xfrm rot="5400000">
            <a:off x="7580903" y="2858499"/>
            <a:ext cx="459194" cy="381001"/>
          </a:xfrm>
          <a:prstGeom prst="circularArrow">
            <a:avLst/>
          </a:prstGeom>
          <a:scene3d>
            <a:camera prst="orthographicFront">
              <a:rot lat="10800000" lon="0" rev="0"/>
            </a:camera>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pic>
        <p:nvPicPr>
          <p:cNvPr id="18" name="Picture 6"/>
          <p:cNvPicPr>
            <a:picLocks noChangeAspect="1" noChangeArrowheads="1"/>
          </p:cNvPicPr>
          <p:nvPr>
            <p:custDataLst>
              <p:tags r:id="rId11"/>
            </p:custDataLst>
          </p:nvPr>
        </p:nvPicPr>
        <p:blipFill>
          <a:blip r:embed="rId15" cstate="print">
            <a:biLevel thresh="75000"/>
          </a:blip>
          <a:srcRect/>
          <a:stretch>
            <a:fillRect/>
          </a:stretch>
        </p:blipFill>
        <p:spPr bwMode="auto">
          <a:xfrm>
            <a:off x="4495800" y="3194781"/>
            <a:ext cx="3276600" cy="213921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41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xit" presetSubtype="0" fill="hold" nodeType="withEffect">
                                  <p:stCondLst>
                                    <p:cond delay="50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P spid="7" grpId="0"/>
      <p:bldP spid="10"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Approach (Continued)</a:t>
            </a:r>
            <a:endParaRPr lang="en-US" dirty="0"/>
          </a:p>
        </p:txBody>
      </p:sp>
      <p:sp>
        <p:nvSpPr>
          <p:cNvPr id="3" name="Content Placeholder 2"/>
          <p:cNvSpPr>
            <a:spLocks noGrp="1"/>
          </p:cNvSpPr>
          <p:nvPr>
            <p:ph idx="1"/>
            <p:custDataLst>
              <p:tags r:id="rId3"/>
            </p:custDataLst>
          </p:nvPr>
        </p:nvSpPr>
        <p:spPr>
          <a:xfrm>
            <a:off x="228600" y="1295400"/>
            <a:ext cx="8686800" cy="2743200"/>
          </a:xfrm>
        </p:spPr>
        <p:txBody>
          <a:bodyPr>
            <a:normAutofit fontScale="92500" lnSpcReduction="10000"/>
          </a:bodyPr>
          <a:lstStyle/>
          <a:p>
            <a:pPr marL="514350" indent="-514350" algn="just">
              <a:buFont typeface="+mj-lt"/>
              <a:buAutoNum type="arabicPeriod"/>
            </a:pPr>
            <a:r>
              <a:rPr lang="en-US" dirty="0" smtClean="0"/>
              <a:t>Development of simplified rigid body aerodynamic models allowing parametric variations of aircraft rigid body characteristics.</a:t>
            </a:r>
          </a:p>
          <a:p>
            <a:pPr marL="514350" indent="-514350" algn="just">
              <a:buClr>
                <a:schemeClr val="accent6">
                  <a:lumMod val="75000"/>
                </a:schemeClr>
              </a:buClr>
              <a:buFont typeface="+mj-lt"/>
              <a:buAutoNum type="arabicPeriod"/>
            </a:pPr>
            <a:r>
              <a:rPr lang="en-US" dirty="0" smtClean="0"/>
              <a:t>Development of </a:t>
            </a:r>
            <a:r>
              <a:rPr lang="en-US" i="1" dirty="0" smtClean="0"/>
              <a:t>simplified</a:t>
            </a:r>
            <a:r>
              <a:rPr lang="en-US" dirty="0" smtClean="0"/>
              <a:t> structural models to</a:t>
            </a:r>
            <a:r>
              <a:rPr lang="en-US" dirty="0"/>
              <a:t> </a:t>
            </a:r>
            <a:r>
              <a:rPr lang="en-US" dirty="0" smtClean="0"/>
              <a:t>leverage expanded motion capability of newer (LaRC) </a:t>
            </a:r>
            <a:r>
              <a:rPr lang="en-US" dirty="0" smtClean="0">
                <a:solidFill>
                  <a:schemeClr val="accent6">
                    <a:lumMod val="75000"/>
                  </a:schemeClr>
                </a:solidFill>
              </a:rPr>
              <a:t>Cockpit Motion Facility</a:t>
            </a:r>
            <a:r>
              <a:rPr lang="en-US" dirty="0" smtClean="0"/>
              <a:t>. </a:t>
            </a:r>
          </a:p>
        </p:txBody>
      </p:sp>
      <p:pic>
        <p:nvPicPr>
          <p:cNvPr id="4" name="Picture 3"/>
          <p:cNvPicPr>
            <a:picLocks noChangeAspect="1" noChangeArrowheads="1"/>
          </p:cNvPicPr>
          <p:nvPr>
            <p:custDataLst>
              <p:tags r:id="rId4"/>
            </p:custDataLst>
          </p:nvPr>
        </p:nvPicPr>
        <p:blipFill>
          <a:blip r:embed="rId10" cstate="print"/>
          <a:srcRect l="4025" t="5556" r="7419" b="45281"/>
          <a:stretch>
            <a:fillRect/>
          </a:stretch>
        </p:blipFill>
        <p:spPr bwMode="auto">
          <a:xfrm>
            <a:off x="228600" y="4267200"/>
            <a:ext cx="4038600" cy="1676400"/>
          </a:xfrm>
          <a:prstGeom prst="rect">
            <a:avLst/>
          </a:prstGeom>
          <a:noFill/>
          <a:ln w="9525">
            <a:noFill/>
            <a:miter lim="800000"/>
            <a:headEnd/>
            <a:tailEnd/>
          </a:ln>
          <a:effectLst>
            <a:innerShdw blurRad="114300">
              <a:prstClr val="black"/>
            </a:innerShdw>
          </a:effectLst>
        </p:spPr>
      </p:pic>
      <p:pic>
        <p:nvPicPr>
          <p:cNvPr id="5" name="Picture 4"/>
          <p:cNvPicPr>
            <a:picLocks noChangeAspect="1" noChangeArrowheads="1"/>
          </p:cNvPicPr>
          <p:nvPr>
            <p:custDataLst>
              <p:tags r:id="rId5"/>
            </p:custDataLst>
          </p:nvPr>
        </p:nvPicPr>
        <p:blipFill rotWithShape="1">
          <a:blip r:embed="rId10" cstate="print"/>
          <a:srcRect l="4025" t="54887" r="7419"/>
          <a:stretch/>
        </p:blipFill>
        <p:spPr bwMode="auto">
          <a:xfrm>
            <a:off x="4572000" y="4343400"/>
            <a:ext cx="4038600" cy="1524000"/>
          </a:xfrm>
          <a:prstGeom prst="rect">
            <a:avLst/>
          </a:prstGeom>
          <a:noFill/>
          <a:ln w="9525">
            <a:noFill/>
            <a:miter lim="800000"/>
            <a:headEnd/>
            <a:tailEnd/>
          </a:ln>
          <a:effectLst>
            <a:innerShdw blurRad="114300">
              <a:prstClr val="black"/>
            </a:innerShdw>
          </a:effectLst>
        </p:spPr>
      </p:pic>
      <p:pic>
        <p:nvPicPr>
          <p:cNvPr id="6" name="Picture 5"/>
          <p:cNvPicPr>
            <a:picLocks noChangeAspect="1" noChangeArrowheads="1"/>
          </p:cNvPicPr>
          <p:nvPr>
            <p:custDataLst>
              <p:tags r:id="rId6"/>
            </p:custDataLst>
          </p:nvPr>
        </p:nvPicPr>
        <p:blipFill rotWithShape="1">
          <a:blip r:embed="rId10" cstate="print"/>
          <a:srcRect l="4025" t="94144" r="7419"/>
          <a:stretch/>
        </p:blipFill>
        <p:spPr bwMode="auto">
          <a:xfrm>
            <a:off x="152400" y="5638800"/>
            <a:ext cx="4038600" cy="228600"/>
          </a:xfrm>
          <a:prstGeom prst="rect">
            <a:avLst/>
          </a:prstGeom>
          <a:noFill/>
          <a:ln w="9525">
            <a:noFill/>
            <a:miter lim="800000"/>
            <a:headEnd/>
            <a:tailEnd/>
          </a:ln>
          <a:effectLst/>
        </p:spPr>
      </p:pic>
      <p:pic>
        <p:nvPicPr>
          <p:cNvPr id="1026" name="Picture 2"/>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1950" y="5805948"/>
            <a:ext cx="323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1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CMF vs. VMS – Commanded to Measured Sway Accelerations</a:t>
            </a:r>
            <a:endParaRPr lang="en-US" dirty="0"/>
          </a:p>
        </p:txBody>
      </p:sp>
      <p:pic>
        <p:nvPicPr>
          <p:cNvPr id="1027" name="Picture 3"/>
          <p:cNvPicPr>
            <a:picLocks noChangeAspect="1" noChangeArrowheads="1"/>
          </p:cNvPicPr>
          <p:nvPr>
            <p:custDataLst>
              <p:tags r:id="rId3"/>
            </p:custDataLst>
          </p:nvPr>
        </p:nvPicPr>
        <p:blipFill>
          <a:blip r:embed="rId8" cstate="print">
            <a:lum bright="-20000" contrast="20000"/>
          </a:blip>
          <a:srcRect/>
          <a:stretch>
            <a:fillRect/>
          </a:stretch>
        </p:blipFill>
        <p:spPr bwMode="auto">
          <a:xfrm>
            <a:off x="152399" y="1352550"/>
            <a:ext cx="9149749" cy="4972050"/>
          </a:xfrm>
          <a:prstGeom prst="rect">
            <a:avLst/>
          </a:prstGeom>
          <a:noFill/>
          <a:ln w="9525">
            <a:noFill/>
            <a:miter lim="800000"/>
            <a:headEnd/>
            <a:tailEnd/>
          </a:ln>
          <a:effectLst/>
        </p:spPr>
      </p:pic>
      <p:pic>
        <p:nvPicPr>
          <p:cNvPr id="7" name="Picture 6"/>
          <p:cNvPicPr>
            <a:picLocks noChangeAspect="1" noChangeArrowheads="1"/>
          </p:cNvPicPr>
          <p:nvPr>
            <p:custDataLst>
              <p:tags r:id="rId4"/>
            </p:custDataLst>
          </p:nvPr>
        </p:nvPicPr>
        <p:blipFill>
          <a:blip r:embed="rId8" cstate="print"/>
          <a:srcRect l="4025" t="5556" r="7419" b="45281"/>
          <a:stretch>
            <a:fillRect/>
          </a:stretch>
        </p:blipFill>
        <p:spPr bwMode="auto">
          <a:xfrm>
            <a:off x="228600" y="4800600"/>
            <a:ext cx="4038600" cy="1676400"/>
          </a:xfrm>
          <a:prstGeom prst="rect">
            <a:avLst/>
          </a:prstGeom>
          <a:noFill/>
          <a:ln w="9525">
            <a:noFill/>
            <a:miter lim="800000"/>
            <a:headEnd/>
            <a:tailEnd/>
          </a:ln>
          <a:effectLst/>
        </p:spPr>
      </p:pic>
      <p:pic>
        <p:nvPicPr>
          <p:cNvPr id="8" name="Picture 7"/>
          <p:cNvPicPr>
            <a:picLocks noChangeAspect="1" noChangeArrowheads="1"/>
          </p:cNvPicPr>
          <p:nvPr>
            <p:custDataLst>
              <p:tags r:id="rId5"/>
            </p:custDataLst>
          </p:nvPr>
        </p:nvPicPr>
        <p:blipFill>
          <a:blip r:embed="rId8" cstate="print"/>
          <a:srcRect l="4025" t="51677" r="7419"/>
          <a:stretch>
            <a:fillRect/>
          </a:stretch>
        </p:blipFill>
        <p:spPr bwMode="auto">
          <a:xfrm>
            <a:off x="4572000" y="4724400"/>
            <a:ext cx="4038600" cy="1676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Approach </a:t>
            </a:r>
            <a:r>
              <a:rPr lang="en-US" smtClean="0"/>
              <a:t>(Concluded)</a:t>
            </a:r>
            <a:endParaRPr lang="en-US" dirty="0"/>
          </a:p>
        </p:txBody>
      </p:sp>
      <p:sp>
        <p:nvSpPr>
          <p:cNvPr id="3" name="Content Placeholder 2"/>
          <p:cNvSpPr>
            <a:spLocks noGrp="1"/>
          </p:cNvSpPr>
          <p:nvPr>
            <p:ph idx="1"/>
            <p:custDataLst>
              <p:tags r:id="rId3"/>
            </p:custDataLst>
          </p:nvPr>
        </p:nvSpPr>
        <p:spPr>
          <a:xfrm>
            <a:off x="228600" y="1295400"/>
            <a:ext cx="8686800" cy="4343400"/>
          </a:xfrm>
          <a:ln>
            <a:noFill/>
          </a:ln>
        </p:spPr>
        <p:txBody>
          <a:bodyPr>
            <a:normAutofit fontScale="92500" lnSpcReduction="10000"/>
          </a:bodyPr>
          <a:lstStyle/>
          <a:p>
            <a:pPr marL="514350" indent="-514350" algn="just">
              <a:buFont typeface="+mj-lt"/>
              <a:buAutoNum type="arabicPeriod"/>
            </a:pPr>
            <a:r>
              <a:rPr lang="en-US" dirty="0" smtClean="0"/>
              <a:t>Development of simplified rigid body aerodynamic models allowing parametric variations of aircraft rigid body characteristics.</a:t>
            </a:r>
          </a:p>
          <a:p>
            <a:pPr marL="514350" indent="-514350" algn="just">
              <a:buFont typeface="+mj-lt"/>
              <a:buAutoNum type="arabicPeriod"/>
            </a:pPr>
            <a:r>
              <a:rPr lang="en-US" dirty="0" smtClean="0"/>
              <a:t>Implementation of real-time, generic structural model to</a:t>
            </a:r>
            <a:r>
              <a:rPr lang="en-US" dirty="0"/>
              <a:t> </a:t>
            </a:r>
            <a:r>
              <a:rPr lang="en-US" dirty="0" smtClean="0"/>
              <a:t>leverage expanded motion capability of newer (LaRC) Cockpit Motion Facility. </a:t>
            </a:r>
            <a:endParaRPr lang="en-US" dirty="0" smtClean="0">
              <a:solidFill>
                <a:schemeClr val="accent3">
                  <a:lumMod val="75000"/>
                </a:schemeClr>
              </a:solidFill>
            </a:endParaRPr>
          </a:p>
          <a:p>
            <a:pPr marL="0" indent="0">
              <a:spcBef>
                <a:spcPts val="2400"/>
              </a:spcBef>
              <a:buNone/>
            </a:pPr>
            <a:r>
              <a:rPr lang="en-US" dirty="0" smtClean="0">
                <a:solidFill>
                  <a:schemeClr val="accent6">
                    <a:lumMod val="75000"/>
                  </a:schemeClr>
                </a:solidFill>
              </a:rPr>
              <a:t>This approach enables piloted assessment of isolated variations of structural characteristics and aircraft performance.</a:t>
            </a:r>
          </a:p>
        </p:txBody>
      </p:sp>
    </p:spTree>
    <p:custDataLst>
      <p:tags r:id="rId1"/>
    </p:custDataLst>
    <p:extLst>
      <p:ext uri="{BB962C8B-B14F-4D97-AF65-F5344CB8AC3E}">
        <p14:creationId xmlns:p14="http://schemas.microsoft.com/office/powerpoint/2010/main" val="414131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31" cstate="print"/>
          <a:srcRect/>
          <a:stretch>
            <a:fillRect/>
          </a:stretch>
        </p:blipFill>
        <p:spPr bwMode="auto">
          <a:xfrm>
            <a:off x="750524" y="1804987"/>
            <a:ext cx="1824037" cy="1351284"/>
          </a:xfrm>
          <a:prstGeom prst="rect">
            <a:avLst/>
          </a:prstGeom>
          <a:noFill/>
          <a:ln w="9525">
            <a:noFill/>
            <a:miter lim="800000"/>
            <a:headEnd/>
            <a:tailEnd/>
          </a:ln>
        </p:spPr>
      </p:pic>
      <p:pic>
        <p:nvPicPr>
          <p:cNvPr id="1027" name="Picture 3"/>
          <p:cNvPicPr>
            <a:picLocks noChangeAspect="1" noChangeArrowheads="1"/>
          </p:cNvPicPr>
          <p:nvPr>
            <p:custDataLst>
              <p:tags r:id="rId3"/>
            </p:custDataLst>
          </p:nvPr>
        </p:nvPicPr>
        <p:blipFill>
          <a:blip r:embed="rId32" cstate="print"/>
          <a:srcRect/>
          <a:stretch>
            <a:fillRect/>
          </a:stretch>
        </p:blipFill>
        <p:spPr bwMode="auto">
          <a:xfrm>
            <a:off x="2807924" y="1728787"/>
            <a:ext cx="1600200" cy="1451963"/>
          </a:xfrm>
          <a:prstGeom prst="rect">
            <a:avLst/>
          </a:prstGeom>
          <a:noFill/>
          <a:ln w="9525">
            <a:noFill/>
            <a:miter lim="800000"/>
            <a:headEnd/>
            <a:tailEnd/>
          </a:ln>
        </p:spPr>
      </p:pic>
      <p:pic>
        <p:nvPicPr>
          <p:cNvPr id="1028" name="Picture 4"/>
          <p:cNvPicPr>
            <a:picLocks noChangeAspect="1" noChangeArrowheads="1"/>
          </p:cNvPicPr>
          <p:nvPr>
            <p:custDataLst>
              <p:tags r:id="rId4"/>
            </p:custDataLst>
          </p:nvPr>
        </p:nvPicPr>
        <p:blipFill>
          <a:blip r:embed="rId33" cstate="print"/>
          <a:srcRect/>
          <a:stretch>
            <a:fillRect/>
          </a:stretch>
        </p:blipFill>
        <p:spPr bwMode="auto">
          <a:xfrm>
            <a:off x="4560524" y="1804987"/>
            <a:ext cx="1789862" cy="1362075"/>
          </a:xfrm>
          <a:prstGeom prst="rect">
            <a:avLst/>
          </a:prstGeom>
          <a:noFill/>
          <a:ln w="9525">
            <a:noFill/>
            <a:miter lim="800000"/>
            <a:headEnd/>
            <a:tailEnd/>
          </a:ln>
        </p:spPr>
      </p:pic>
      <p:pic>
        <p:nvPicPr>
          <p:cNvPr id="1029" name="Picture 5"/>
          <p:cNvPicPr>
            <a:picLocks noChangeAspect="1" noChangeArrowheads="1"/>
          </p:cNvPicPr>
          <p:nvPr>
            <p:custDataLst>
              <p:tags r:id="rId5"/>
            </p:custDataLst>
          </p:nvPr>
        </p:nvPicPr>
        <p:blipFill>
          <a:blip r:embed="rId34" cstate="print"/>
          <a:srcRect/>
          <a:stretch>
            <a:fillRect/>
          </a:stretch>
        </p:blipFill>
        <p:spPr bwMode="auto">
          <a:xfrm>
            <a:off x="6617924" y="1728787"/>
            <a:ext cx="1916476" cy="1216577"/>
          </a:xfrm>
          <a:prstGeom prst="rect">
            <a:avLst/>
          </a:prstGeom>
          <a:noFill/>
          <a:ln w="9525">
            <a:noFill/>
            <a:miter lim="800000"/>
            <a:headEnd/>
            <a:tailEnd/>
          </a:ln>
        </p:spPr>
      </p:pic>
      <p:pic>
        <p:nvPicPr>
          <p:cNvPr id="1030" name="Picture 6"/>
          <p:cNvPicPr>
            <a:picLocks noChangeAspect="1" noChangeArrowheads="1"/>
          </p:cNvPicPr>
          <p:nvPr>
            <p:custDataLst>
              <p:tags r:id="rId6"/>
            </p:custDataLst>
          </p:nvPr>
        </p:nvPicPr>
        <p:blipFill>
          <a:blip r:embed="rId35" cstate="print"/>
          <a:srcRect/>
          <a:stretch>
            <a:fillRect/>
          </a:stretch>
        </p:blipFill>
        <p:spPr bwMode="auto">
          <a:xfrm>
            <a:off x="674324" y="3405187"/>
            <a:ext cx="1714239" cy="1119188"/>
          </a:xfrm>
          <a:prstGeom prst="rect">
            <a:avLst/>
          </a:prstGeom>
          <a:noFill/>
          <a:ln w="9525">
            <a:noFill/>
            <a:miter lim="800000"/>
            <a:headEnd/>
            <a:tailEnd/>
          </a:ln>
        </p:spPr>
      </p:pic>
      <p:pic>
        <p:nvPicPr>
          <p:cNvPr id="1031" name="Picture 7"/>
          <p:cNvPicPr>
            <a:picLocks noChangeAspect="1" noChangeArrowheads="1"/>
          </p:cNvPicPr>
          <p:nvPr>
            <p:custDataLst>
              <p:tags r:id="rId7"/>
            </p:custDataLst>
          </p:nvPr>
        </p:nvPicPr>
        <p:blipFill>
          <a:blip r:embed="rId36" cstate="print"/>
          <a:srcRect/>
          <a:stretch>
            <a:fillRect/>
          </a:stretch>
        </p:blipFill>
        <p:spPr bwMode="auto">
          <a:xfrm>
            <a:off x="2655524" y="3252787"/>
            <a:ext cx="1877847" cy="1214438"/>
          </a:xfrm>
          <a:prstGeom prst="rect">
            <a:avLst/>
          </a:prstGeom>
          <a:noFill/>
          <a:ln w="9525">
            <a:noFill/>
            <a:miter lim="800000"/>
            <a:headEnd/>
            <a:tailEnd/>
          </a:ln>
        </p:spPr>
      </p:pic>
      <p:pic>
        <p:nvPicPr>
          <p:cNvPr id="1032" name="Picture 8"/>
          <p:cNvPicPr>
            <a:picLocks noChangeAspect="1" noChangeArrowheads="1"/>
          </p:cNvPicPr>
          <p:nvPr>
            <p:custDataLst>
              <p:tags r:id="rId8"/>
            </p:custDataLst>
          </p:nvPr>
        </p:nvPicPr>
        <p:blipFill>
          <a:blip r:embed="rId37" cstate="print"/>
          <a:srcRect/>
          <a:stretch>
            <a:fillRect/>
          </a:stretch>
        </p:blipFill>
        <p:spPr bwMode="auto">
          <a:xfrm>
            <a:off x="4636724" y="3176587"/>
            <a:ext cx="1524000" cy="1341258"/>
          </a:xfrm>
          <a:prstGeom prst="rect">
            <a:avLst/>
          </a:prstGeom>
          <a:noFill/>
          <a:ln w="9525">
            <a:noFill/>
            <a:miter lim="800000"/>
            <a:headEnd/>
            <a:tailEnd/>
          </a:ln>
        </p:spPr>
      </p:pic>
      <p:pic>
        <p:nvPicPr>
          <p:cNvPr id="1033" name="Picture 9"/>
          <p:cNvPicPr>
            <a:picLocks noChangeAspect="1" noChangeArrowheads="1"/>
          </p:cNvPicPr>
          <p:nvPr>
            <p:custDataLst>
              <p:tags r:id="rId9"/>
            </p:custDataLst>
          </p:nvPr>
        </p:nvPicPr>
        <p:blipFill>
          <a:blip r:embed="rId38" cstate="print"/>
          <a:srcRect/>
          <a:stretch>
            <a:fillRect/>
          </a:stretch>
        </p:blipFill>
        <p:spPr bwMode="auto">
          <a:xfrm>
            <a:off x="6389324" y="3176587"/>
            <a:ext cx="1886446" cy="1343025"/>
          </a:xfrm>
          <a:prstGeom prst="rect">
            <a:avLst/>
          </a:prstGeom>
          <a:noFill/>
          <a:ln w="9525">
            <a:noFill/>
            <a:miter lim="800000"/>
            <a:headEnd/>
            <a:tailEnd/>
          </a:ln>
        </p:spPr>
      </p:pic>
      <p:pic>
        <p:nvPicPr>
          <p:cNvPr id="1034" name="Picture 10"/>
          <p:cNvPicPr>
            <a:picLocks noChangeAspect="1" noChangeArrowheads="1"/>
          </p:cNvPicPr>
          <p:nvPr>
            <p:custDataLst>
              <p:tags r:id="rId10"/>
            </p:custDataLst>
          </p:nvPr>
        </p:nvPicPr>
        <p:blipFill>
          <a:blip r:embed="rId39" cstate="print"/>
          <a:srcRect/>
          <a:stretch>
            <a:fillRect/>
          </a:stretch>
        </p:blipFill>
        <p:spPr bwMode="auto">
          <a:xfrm>
            <a:off x="882469" y="4757737"/>
            <a:ext cx="1560146" cy="1243013"/>
          </a:xfrm>
          <a:prstGeom prst="rect">
            <a:avLst/>
          </a:prstGeom>
          <a:noFill/>
          <a:ln w="9525">
            <a:noFill/>
            <a:miter lim="800000"/>
            <a:headEnd/>
            <a:tailEnd/>
          </a:ln>
        </p:spPr>
      </p:pic>
      <p:pic>
        <p:nvPicPr>
          <p:cNvPr id="1035" name="Picture 11"/>
          <p:cNvPicPr>
            <a:picLocks noChangeAspect="1" noChangeArrowheads="1"/>
          </p:cNvPicPr>
          <p:nvPr>
            <p:custDataLst>
              <p:tags r:id="rId11"/>
            </p:custDataLst>
          </p:nvPr>
        </p:nvPicPr>
        <p:blipFill>
          <a:blip r:embed="rId40" cstate="print"/>
          <a:srcRect/>
          <a:stretch>
            <a:fillRect/>
          </a:stretch>
        </p:blipFill>
        <p:spPr bwMode="auto">
          <a:xfrm>
            <a:off x="2579324" y="4548187"/>
            <a:ext cx="1626116" cy="1452563"/>
          </a:xfrm>
          <a:prstGeom prst="rect">
            <a:avLst/>
          </a:prstGeom>
          <a:noFill/>
          <a:ln w="9525">
            <a:noFill/>
            <a:miter lim="800000"/>
            <a:headEnd/>
            <a:tailEnd/>
          </a:ln>
        </p:spPr>
      </p:pic>
      <p:pic>
        <p:nvPicPr>
          <p:cNvPr id="1036" name="Picture 12"/>
          <p:cNvPicPr>
            <a:picLocks noChangeAspect="1" noChangeArrowheads="1"/>
          </p:cNvPicPr>
          <p:nvPr>
            <p:custDataLst>
              <p:tags r:id="rId12"/>
            </p:custDataLst>
          </p:nvPr>
        </p:nvPicPr>
        <p:blipFill>
          <a:blip r:embed="rId41" cstate="print">
            <a:duotone>
              <a:schemeClr val="accent6">
                <a:shade val="45000"/>
                <a:satMod val="135000"/>
              </a:schemeClr>
              <a:prstClr val="white"/>
            </a:duotone>
          </a:blip>
          <a:srcRect/>
          <a:stretch>
            <a:fillRect/>
          </a:stretch>
        </p:blipFill>
        <p:spPr bwMode="auto">
          <a:xfrm>
            <a:off x="4408124" y="4624387"/>
            <a:ext cx="1562007" cy="1153138"/>
          </a:xfrm>
          <a:prstGeom prst="rect">
            <a:avLst/>
          </a:prstGeom>
          <a:noFill/>
          <a:ln w="9525">
            <a:noFill/>
            <a:miter lim="800000"/>
            <a:headEnd/>
            <a:tailEnd/>
          </a:ln>
        </p:spPr>
      </p:pic>
      <p:pic>
        <p:nvPicPr>
          <p:cNvPr id="1037" name="Picture 13"/>
          <p:cNvPicPr>
            <a:picLocks noChangeAspect="1" noChangeArrowheads="1"/>
          </p:cNvPicPr>
          <p:nvPr>
            <p:custDataLst>
              <p:tags r:id="rId13"/>
            </p:custDataLst>
          </p:nvPr>
        </p:nvPicPr>
        <p:blipFill>
          <a:blip r:embed="rId42" cstate="print">
            <a:duotone>
              <a:schemeClr val="accent6">
                <a:shade val="45000"/>
                <a:satMod val="135000"/>
              </a:schemeClr>
              <a:prstClr val="white"/>
            </a:duotone>
          </a:blip>
          <a:srcRect/>
          <a:stretch>
            <a:fillRect/>
          </a:stretch>
        </p:blipFill>
        <p:spPr bwMode="auto">
          <a:xfrm>
            <a:off x="6389324" y="4471987"/>
            <a:ext cx="1905000" cy="1371600"/>
          </a:xfrm>
          <a:prstGeom prst="rect">
            <a:avLst/>
          </a:prstGeom>
          <a:noFill/>
          <a:ln w="9525">
            <a:noFill/>
            <a:miter lim="800000"/>
            <a:headEnd/>
            <a:tailEnd/>
          </a:ln>
        </p:spPr>
      </p:pic>
      <p:sp>
        <p:nvSpPr>
          <p:cNvPr id="37" name="Title 36"/>
          <p:cNvSpPr>
            <a:spLocks noGrp="1"/>
          </p:cNvSpPr>
          <p:nvPr>
            <p:ph type="title"/>
            <p:custDataLst>
              <p:tags r:id="rId14"/>
            </p:custDataLst>
          </p:nvPr>
        </p:nvSpPr>
        <p:spPr/>
        <p:txBody>
          <a:bodyPr/>
          <a:lstStyle/>
          <a:p>
            <a:r>
              <a:rPr lang="en-US" dirty="0" smtClean="0"/>
              <a:t>Dense Modal Space</a:t>
            </a:r>
            <a:endParaRPr lang="en-US" dirty="0"/>
          </a:p>
        </p:txBody>
      </p:sp>
      <p:sp>
        <p:nvSpPr>
          <p:cNvPr id="2" name="TextBox 1"/>
          <p:cNvSpPr txBox="1"/>
          <p:nvPr>
            <p:custDataLst>
              <p:tags r:id="rId15"/>
            </p:custDataLst>
          </p:nvPr>
        </p:nvSpPr>
        <p:spPr>
          <a:xfrm>
            <a:off x="1390520" y="2883455"/>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1.33 Hz</a:t>
            </a:r>
            <a:endParaRPr lang="en-US" dirty="0"/>
          </a:p>
        </p:txBody>
      </p:sp>
      <p:sp>
        <p:nvSpPr>
          <p:cNvPr id="16" name="TextBox 15"/>
          <p:cNvSpPr txBox="1"/>
          <p:nvPr>
            <p:custDataLst>
              <p:tags r:id="rId16"/>
            </p:custDataLst>
          </p:nvPr>
        </p:nvSpPr>
        <p:spPr>
          <a:xfrm>
            <a:off x="3207397" y="2811418"/>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1.49 Hz</a:t>
            </a:r>
            <a:endParaRPr lang="en-US" dirty="0"/>
          </a:p>
        </p:txBody>
      </p:sp>
      <p:sp>
        <p:nvSpPr>
          <p:cNvPr id="17" name="TextBox 16"/>
          <p:cNvSpPr txBox="1"/>
          <p:nvPr>
            <p:custDataLst>
              <p:tags r:id="rId17"/>
            </p:custDataLst>
          </p:nvPr>
        </p:nvSpPr>
        <p:spPr>
          <a:xfrm>
            <a:off x="5189127" y="2797730"/>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1.89Hz</a:t>
            </a:r>
            <a:endParaRPr lang="en-US" dirty="0"/>
          </a:p>
        </p:txBody>
      </p:sp>
      <p:sp>
        <p:nvSpPr>
          <p:cNvPr id="18" name="TextBox 17"/>
          <p:cNvSpPr txBox="1"/>
          <p:nvPr>
            <p:custDataLst>
              <p:tags r:id="rId18"/>
            </p:custDataLst>
          </p:nvPr>
        </p:nvSpPr>
        <p:spPr>
          <a:xfrm>
            <a:off x="7308064" y="2760698"/>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1.94 Hz</a:t>
            </a:r>
            <a:endParaRPr lang="en-US" dirty="0"/>
          </a:p>
        </p:txBody>
      </p:sp>
      <p:sp>
        <p:nvSpPr>
          <p:cNvPr id="19" name="TextBox 18"/>
          <p:cNvSpPr txBox="1"/>
          <p:nvPr>
            <p:custDataLst>
              <p:tags r:id="rId19"/>
            </p:custDataLst>
          </p:nvPr>
        </p:nvSpPr>
        <p:spPr>
          <a:xfrm>
            <a:off x="1390520" y="4363521"/>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2.66 Hz</a:t>
            </a:r>
            <a:endParaRPr lang="en-US" dirty="0"/>
          </a:p>
        </p:txBody>
      </p:sp>
      <p:sp>
        <p:nvSpPr>
          <p:cNvPr id="20" name="TextBox 19"/>
          <p:cNvSpPr txBox="1"/>
          <p:nvPr>
            <p:custDataLst>
              <p:tags r:id="rId20"/>
            </p:custDataLst>
          </p:nvPr>
        </p:nvSpPr>
        <p:spPr>
          <a:xfrm>
            <a:off x="3357969" y="4297921"/>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2.69 Hz</a:t>
            </a:r>
            <a:endParaRPr lang="en-US" dirty="0"/>
          </a:p>
        </p:txBody>
      </p:sp>
      <p:sp>
        <p:nvSpPr>
          <p:cNvPr id="21" name="TextBox 20"/>
          <p:cNvSpPr txBox="1"/>
          <p:nvPr>
            <p:custDataLst>
              <p:tags r:id="rId21"/>
            </p:custDataLst>
          </p:nvPr>
        </p:nvSpPr>
        <p:spPr>
          <a:xfrm>
            <a:off x="5189126" y="4247069"/>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2.77 Hz</a:t>
            </a:r>
            <a:endParaRPr lang="en-US" dirty="0"/>
          </a:p>
        </p:txBody>
      </p:sp>
      <p:sp>
        <p:nvSpPr>
          <p:cNvPr id="22" name="TextBox 21"/>
          <p:cNvSpPr txBox="1"/>
          <p:nvPr>
            <p:custDataLst>
              <p:tags r:id="rId22"/>
            </p:custDataLst>
          </p:nvPr>
        </p:nvSpPr>
        <p:spPr>
          <a:xfrm>
            <a:off x="7277727" y="4178166"/>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3.88Hz</a:t>
            </a:r>
            <a:endParaRPr lang="en-US" dirty="0"/>
          </a:p>
        </p:txBody>
      </p:sp>
      <p:sp>
        <p:nvSpPr>
          <p:cNvPr id="23" name="TextBox 22"/>
          <p:cNvSpPr txBox="1"/>
          <p:nvPr>
            <p:custDataLst>
              <p:tags r:id="rId23"/>
            </p:custDataLst>
          </p:nvPr>
        </p:nvSpPr>
        <p:spPr>
          <a:xfrm>
            <a:off x="1390519" y="5782520"/>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4.30 Hz</a:t>
            </a:r>
            <a:endParaRPr lang="en-US" dirty="0"/>
          </a:p>
        </p:txBody>
      </p:sp>
      <p:sp>
        <p:nvSpPr>
          <p:cNvPr id="24" name="TextBox 23"/>
          <p:cNvSpPr txBox="1"/>
          <p:nvPr>
            <p:custDataLst>
              <p:tags r:id="rId24"/>
            </p:custDataLst>
          </p:nvPr>
        </p:nvSpPr>
        <p:spPr>
          <a:xfrm>
            <a:off x="3357968" y="5777525"/>
            <a:ext cx="99804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4.89 Hz</a:t>
            </a:r>
            <a:endParaRPr lang="en-US" dirty="0"/>
          </a:p>
        </p:txBody>
      </p:sp>
      <p:sp>
        <p:nvSpPr>
          <p:cNvPr id="25" name="TextBox 24"/>
          <p:cNvSpPr txBox="1"/>
          <p:nvPr>
            <p:custDataLst>
              <p:tags r:id="rId25"/>
            </p:custDataLst>
          </p:nvPr>
        </p:nvSpPr>
        <p:spPr>
          <a:xfrm>
            <a:off x="5189127" y="5777525"/>
            <a:ext cx="99804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srgbClr val="FF0000"/>
                </a:solidFill>
              </a:rPr>
              <a:t>1.41 Hz</a:t>
            </a:r>
            <a:endParaRPr lang="en-US" dirty="0">
              <a:solidFill>
                <a:srgbClr val="FF0000"/>
              </a:solidFill>
            </a:endParaRPr>
          </a:p>
        </p:txBody>
      </p:sp>
      <p:sp>
        <p:nvSpPr>
          <p:cNvPr id="26" name="TextBox 25"/>
          <p:cNvSpPr txBox="1"/>
          <p:nvPr>
            <p:custDataLst>
              <p:tags r:id="rId26"/>
            </p:custDataLst>
          </p:nvPr>
        </p:nvSpPr>
        <p:spPr>
          <a:xfrm>
            <a:off x="7277726" y="5777525"/>
            <a:ext cx="99804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srgbClr val="FF0000"/>
                </a:solidFill>
              </a:rPr>
              <a:t>1.86 Hz</a:t>
            </a:r>
            <a:endParaRPr lang="en-US" dirty="0">
              <a:solidFill>
                <a:srgbClr val="FF0000"/>
              </a:solidFill>
            </a:endParaRPr>
          </a:p>
        </p:txBody>
      </p:sp>
      <p:sp>
        <p:nvSpPr>
          <p:cNvPr id="3" name="TextBox 2"/>
          <p:cNvSpPr txBox="1"/>
          <p:nvPr>
            <p:custDataLst>
              <p:tags r:id="rId27"/>
            </p:custDataLst>
          </p:nvPr>
        </p:nvSpPr>
        <p:spPr>
          <a:xfrm>
            <a:off x="1143000" y="1371600"/>
            <a:ext cx="2895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Symmetric Modes</a:t>
            </a:r>
            <a:endParaRPr lang="en-US" dirty="0"/>
          </a:p>
        </p:txBody>
      </p:sp>
      <p:sp>
        <p:nvSpPr>
          <p:cNvPr id="28" name="TextBox 27"/>
          <p:cNvSpPr txBox="1"/>
          <p:nvPr>
            <p:custDataLst>
              <p:tags r:id="rId28"/>
            </p:custDataLst>
          </p:nvPr>
        </p:nvSpPr>
        <p:spPr>
          <a:xfrm>
            <a:off x="4881146" y="1359455"/>
            <a:ext cx="319605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err="1" smtClean="0"/>
              <a:t>Antisymmetric</a:t>
            </a:r>
            <a:r>
              <a:rPr lang="en-US" dirty="0" smtClean="0"/>
              <a:t> Modes (First 2)</a:t>
            </a:r>
            <a:endParaRPr lang="en-US" dirty="0"/>
          </a:p>
        </p:txBody>
      </p:sp>
    </p:spTree>
    <p:custDataLst>
      <p:tags r:id="rId1"/>
    </p:custDataLst>
    <p:extLst>
      <p:ext uri="{BB962C8B-B14F-4D97-AF65-F5344CB8AC3E}">
        <p14:creationId xmlns:p14="http://schemas.microsoft.com/office/powerpoint/2010/main" val="204923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10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2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30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nodeType="withEffect">
                                  <p:stCondLst>
                                    <p:cond delay="40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nodeType="withEffect">
                                  <p:stCondLst>
                                    <p:cond delay="50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par>
                                <p:cTn id="23" presetID="10" presetClass="entr" presetSubtype="0" fill="hold" nodeType="withEffect">
                                  <p:stCondLst>
                                    <p:cond delay="60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par>
                                <p:cTn id="26" presetID="10" presetClass="entr" presetSubtype="0" fill="hold" nodeType="withEffect">
                                  <p:stCondLst>
                                    <p:cond delay="700"/>
                                  </p:stCondLst>
                                  <p:childTnLst>
                                    <p:set>
                                      <p:cBhvr>
                                        <p:cTn id="27" dur="1" fill="hold">
                                          <p:stCondLst>
                                            <p:cond delay="0"/>
                                          </p:stCondLst>
                                        </p:cTn>
                                        <p:tgtEl>
                                          <p:spTgt spid="1033"/>
                                        </p:tgtEl>
                                        <p:attrNameLst>
                                          <p:attrName>style.visibility</p:attrName>
                                        </p:attrNameLst>
                                      </p:cBhvr>
                                      <p:to>
                                        <p:strVal val="visible"/>
                                      </p:to>
                                    </p:set>
                                    <p:animEffect transition="in" filter="fade">
                                      <p:cBhvr>
                                        <p:cTn id="28" dur="500"/>
                                        <p:tgtEl>
                                          <p:spTgt spid="1033"/>
                                        </p:tgtEl>
                                      </p:cBhvr>
                                    </p:animEffect>
                                  </p:childTnLst>
                                </p:cTn>
                              </p:par>
                              <p:par>
                                <p:cTn id="29" presetID="10" presetClass="entr" presetSubtype="0" fill="hold" nodeType="withEffect">
                                  <p:stCondLst>
                                    <p:cond delay="80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10" presetClass="entr" presetSubtype="0" fill="hold" nodeType="withEffect">
                                  <p:stCondLst>
                                    <p:cond delay="900"/>
                                  </p:stCondLst>
                                  <p:childTnLst>
                                    <p:set>
                                      <p:cBhvr>
                                        <p:cTn id="33" dur="1" fill="hold">
                                          <p:stCondLst>
                                            <p:cond delay="0"/>
                                          </p:stCondLst>
                                        </p:cTn>
                                        <p:tgtEl>
                                          <p:spTgt spid="1035"/>
                                        </p:tgtEl>
                                        <p:attrNameLst>
                                          <p:attrName>style.visibility</p:attrName>
                                        </p:attrNameLst>
                                      </p:cBhvr>
                                      <p:to>
                                        <p:strVal val="visible"/>
                                      </p:to>
                                    </p:set>
                                    <p:animEffect transition="in" filter="fade">
                                      <p:cBhvr>
                                        <p:cTn id="34" dur="500"/>
                                        <p:tgtEl>
                                          <p:spTgt spid="1035"/>
                                        </p:tgtEl>
                                      </p:cBhvr>
                                    </p:animEffect>
                                  </p:childTnLst>
                                </p:cTn>
                              </p:par>
                            </p:childTnLst>
                          </p:cTn>
                        </p:par>
                        <p:par>
                          <p:cTn id="35" fill="hold">
                            <p:stCondLst>
                              <p:cond delay="1400"/>
                            </p:stCondLst>
                            <p:childTnLst>
                              <p:par>
                                <p:cTn id="36" presetID="10" presetClass="entr" presetSubtype="0" fill="hold" nodeType="afterEffect">
                                  <p:stCondLst>
                                    <p:cond delay="250"/>
                                  </p:stCondLst>
                                  <p:childTnLst>
                                    <p:set>
                                      <p:cBhvr>
                                        <p:cTn id="37" dur="1" fill="hold">
                                          <p:stCondLst>
                                            <p:cond delay="0"/>
                                          </p:stCondLst>
                                        </p:cTn>
                                        <p:tgtEl>
                                          <p:spTgt spid="1036"/>
                                        </p:tgtEl>
                                        <p:attrNameLst>
                                          <p:attrName>style.visibility</p:attrName>
                                        </p:attrNameLst>
                                      </p:cBhvr>
                                      <p:to>
                                        <p:strVal val="visible"/>
                                      </p:to>
                                    </p:set>
                                    <p:animEffect transition="in" filter="fade">
                                      <p:cBhvr>
                                        <p:cTn id="38" dur="500"/>
                                        <p:tgtEl>
                                          <p:spTgt spid="1036"/>
                                        </p:tgtEl>
                                      </p:cBhvr>
                                    </p:animEffect>
                                  </p:childTnLst>
                                </p:cTn>
                              </p:par>
                              <p:par>
                                <p:cTn id="39" presetID="10" presetClass="entr" presetSubtype="0" fill="hold" nodeType="withEffect">
                                  <p:stCondLst>
                                    <p:cond delay="250"/>
                                  </p:stCondLst>
                                  <p:childTnLst>
                                    <p:set>
                                      <p:cBhvr>
                                        <p:cTn id="40" dur="1" fill="hold">
                                          <p:stCondLst>
                                            <p:cond delay="0"/>
                                          </p:stCondLst>
                                        </p:cTn>
                                        <p:tgtEl>
                                          <p:spTgt spid="1037"/>
                                        </p:tgtEl>
                                        <p:attrNameLst>
                                          <p:attrName>style.visibility</p:attrName>
                                        </p:attrNameLst>
                                      </p:cBhvr>
                                      <p:to>
                                        <p:strVal val="visible"/>
                                      </p:to>
                                    </p:set>
                                    <p:animEffect transition="in" filter="fade">
                                      <p:cBhvr>
                                        <p:cTn id="41"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freerlogic.com/wp-content/uploads/2010/09/Armband.png"/>
          <p:cNvPicPr>
            <a:picLocks noChangeAspect="1" noChangeArrowheads="1"/>
          </p:cNvPicPr>
          <p:nvPr>
            <p:custDataLst>
              <p:tags r:id="rId2"/>
            </p:custDataLst>
          </p:nvPr>
        </p:nvPicPr>
        <p:blipFill>
          <a:blip r:embed="rId11" cstate="print"/>
          <a:srcRect l="29084"/>
          <a:stretch>
            <a:fillRect/>
          </a:stretch>
        </p:blipFill>
        <p:spPr bwMode="auto">
          <a:xfrm>
            <a:off x="7010400" y="4285075"/>
            <a:ext cx="1978025" cy="2044027"/>
          </a:xfrm>
          <a:prstGeom prst="rect">
            <a:avLst/>
          </a:prstGeom>
          <a:noFill/>
        </p:spPr>
      </p:pic>
      <p:sp>
        <p:nvSpPr>
          <p:cNvPr id="2" name="Title 1"/>
          <p:cNvSpPr>
            <a:spLocks noGrp="1"/>
          </p:cNvSpPr>
          <p:nvPr>
            <p:ph type="title"/>
            <p:custDataLst>
              <p:tags r:id="rId3"/>
            </p:custDataLst>
          </p:nvPr>
        </p:nvSpPr>
        <p:spPr/>
        <p:txBody>
          <a:bodyPr/>
          <a:lstStyle/>
          <a:p>
            <a:r>
              <a:rPr lang="en-US" dirty="0" smtClean="0"/>
              <a:t>Experiment</a:t>
            </a:r>
            <a:endParaRPr lang="en-US" dirty="0"/>
          </a:p>
        </p:txBody>
      </p:sp>
      <p:sp>
        <p:nvSpPr>
          <p:cNvPr id="3" name="Content Placeholder 2"/>
          <p:cNvSpPr>
            <a:spLocks noGrp="1"/>
          </p:cNvSpPr>
          <p:nvPr>
            <p:ph idx="1"/>
            <p:custDataLst>
              <p:tags r:id="rId4"/>
            </p:custDataLst>
          </p:nvPr>
        </p:nvSpPr>
        <p:spPr>
          <a:xfrm>
            <a:off x="228600" y="1295400"/>
            <a:ext cx="8915400" cy="5334000"/>
          </a:xfrm>
        </p:spPr>
        <p:txBody>
          <a:bodyPr>
            <a:normAutofit fontScale="77500" lnSpcReduction="20000"/>
          </a:bodyPr>
          <a:lstStyle/>
          <a:p>
            <a:pPr marL="0" indent="0">
              <a:buNone/>
            </a:pPr>
            <a:r>
              <a:rPr lang="en-US" dirty="0" smtClean="0"/>
              <a:t>Piloted simulation study using NASA and industry test </a:t>
            </a:r>
            <a:r>
              <a:rPr lang="en-US" dirty="0"/>
              <a:t>p</a:t>
            </a:r>
            <a:r>
              <a:rPr lang="en-US" dirty="0" smtClean="0"/>
              <a:t>ilots to assess handling qualities of various aircraft/structural model combinations</a:t>
            </a:r>
          </a:p>
          <a:p>
            <a:pPr>
              <a:spcAft>
                <a:spcPts val="1200"/>
              </a:spcAft>
              <a:buFont typeface="Wingdings" pitchFamily="2" charset="2"/>
              <a:buChar char="§"/>
            </a:pPr>
            <a:r>
              <a:rPr lang="en-US" dirty="0" smtClean="0"/>
              <a:t>Use NASA LaRC’s Generic Flight Deck in the CMF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Font typeface="Wingdings" pitchFamily="2" charset="2"/>
              <a:buChar char="§"/>
            </a:pPr>
            <a:r>
              <a:rPr lang="en-US" dirty="0" smtClean="0"/>
              <a:t>Perform lateral offset landing task similar to HSCT study</a:t>
            </a:r>
          </a:p>
          <a:p>
            <a:pPr>
              <a:buFont typeface="Wingdings" pitchFamily="2" charset="2"/>
              <a:buChar char="§"/>
            </a:pPr>
            <a:r>
              <a:rPr lang="en-US" dirty="0" smtClean="0"/>
              <a:t>Record </a:t>
            </a:r>
            <a:r>
              <a:rPr lang="en-US" dirty="0" smtClean="0"/>
              <a:t>pilot’s aircraft </a:t>
            </a:r>
            <a:r>
              <a:rPr lang="en-US" dirty="0" smtClean="0"/>
              <a:t>handling qualities ratings via </a:t>
            </a:r>
            <a:r>
              <a:rPr lang="en-US" dirty="0" smtClean="0">
                <a:solidFill>
                  <a:schemeClr val="bg1"/>
                </a:solidFill>
              </a:rPr>
              <a:t>Cooper-</a:t>
            </a:r>
            <a:r>
              <a:rPr lang="en-US" dirty="0" smtClean="0"/>
              <a:t>Harper (CHR) Scale</a:t>
            </a:r>
          </a:p>
          <a:p>
            <a:pPr>
              <a:buFont typeface="Wingdings" pitchFamily="2" charset="2"/>
              <a:buChar char="§"/>
            </a:pPr>
            <a:r>
              <a:rPr lang="en-US" dirty="0" smtClean="0"/>
              <a:t>Record pilot inputs, simulation and</a:t>
            </a:r>
          </a:p>
          <a:p>
            <a:pPr marL="0" indent="0">
              <a:buNone/>
            </a:pPr>
            <a:r>
              <a:rPr lang="en-US" dirty="0"/>
              <a:t> </a:t>
            </a:r>
            <a:r>
              <a:rPr lang="en-US" dirty="0" smtClean="0"/>
              <a:t>    motion base states, and brain wave measurements</a:t>
            </a:r>
            <a:endParaRPr lang="en-US" dirty="0"/>
          </a:p>
        </p:txBody>
      </p:sp>
      <p:pic>
        <p:nvPicPr>
          <p:cNvPr id="4" name="Picture 2" descr="C:\Users\Brandon\Desktop\GFD Pics\Panorama1jpeg.jpg"/>
          <p:cNvPicPr>
            <a:picLocks noChangeAspect="1" noChangeArrowheads="1"/>
          </p:cNvPicPr>
          <p:nvPr>
            <p:custDataLst>
              <p:tags r:id="rId5"/>
            </p:custDataLst>
          </p:nvPr>
        </p:nvPicPr>
        <p:blipFill rotWithShape="1">
          <a:blip r:embed="rId12" cstate="print">
            <a:extLst>
              <a:ext uri="{28A0092B-C50C-407E-A947-70E740481C1C}">
                <a14:useLocalDpi xmlns:a14="http://schemas.microsoft.com/office/drawing/2010/main" val="0"/>
              </a:ext>
            </a:extLst>
          </a:blip>
          <a:srcRect r="9981"/>
          <a:stretch/>
        </p:blipFill>
        <p:spPr bwMode="auto">
          <a:xfrm>
            <a:off x="910492" y="2801525"/>
            <a:ext cx="3661507" cy="154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rot="607480">
            <a:off x="-535326" y="3506755"/>
            <a:ext cx="249323" cy="183796"/>
          </a:xfrm>
          <a:prstGeom prst="rect">
            <a:avLst/>
          </a:prstGeom>
          <a:noFill/>
          <a:ln>
            <a:noFill/>
          </a:ln>
          <a:effectLst/>
          <a:scene3d>
            <a:camera prst="orthographicFront">
              <a:rot lat="0" lon="0" rev="15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Brandon\AppData\Local\Microsoft\Windows\Temporary Internet Files\Content.Outlook\6PXEM038\DSC_0028_2.jpg"/>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855582" y="2801525"/>
            <a:ext cx="2523605" cy="1541875"/>
          </a:xfrm>
          <a:prstGeom prst="rect">
            <a:avLst/>
          </a:prstGeom>
          <a:ln>
            <a:noFill/>
          </a:ln>
          <a:effectLst>
            <a:outerShdw blurRad="292100" dist="139700" dir="2700000" algn="tl" rotWithShape="0">
              <a:srgbClr val="333333">
                <a:alpha val="65000"/>
              </a:srgbClr>
            </a:outerShdw>
          </a:effectLst>
          <a:extLst/>
        </p:spPr>
      </p:pic>
      <p:sp>
        <p:nvSpPr>
          <p:cNvPr id="9" name="Rectangle 8"/>
          <p:cNvSpPr/>
          <p:nvPr>
            <p:custDataLst>
              <p:tags r:id="rId8"/>
            </p:custDataLst>
          </p:nvPr>
        </p:nvSpPr>
        <p:spPr>
          <a:xfrm>
            <a:off x="7239000" y="4552146"/>
            <a:ext cx="700833" cy="477054"/>
          </a:xfrm>
          <a:prstGeom prst="rect">
            <a:avLst/>
          </a:prstGeom>
        </p:spPr>
        <p:txBody>
          <a:bodyPr wrap="none">
            <a:spAutoFit/>
          </a:bodyPr>
          <a:lstStyle/>
          <a:p>
            <a:r>
              <a:rPr lang="en-US" sz="2500" dirty="0" err="1" smtClean="0">
                <a:solidFill>
                  <a:schemeClr val="bg1"/>
                </a:solidFill>
              </a:rPr>
              <a:t>udy</a:t>
            </a:r>
            <a:endParaRPr lang="en-US" sz="2500" dirty="0">
              <a:solidFill>
                <a:schemeClr val="bg1"/>
              </a:solidFill>
            </a:endParaRPr>
          </a:p>
        </p:txBody>
      </p:sp>
    </p:spTree>
    <p:custDataLst>
      <p:tags r:id="rId1"/>
    </p:custDataLst>
    <p:extLst>
      <p:ext uri="{BB962C8B-B14F-4D97-AF65-F5344CB8AC3E}">
        <p14:creationId xmlns:p14="http://schemas.microsoft.com/office/powerpoint/2010/main" val="341220151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Data Analysis Methodology</a:t>
            </a:r>
            <a:endParaRPr lang="en-US" dirty="0"/>
          </a:p>
        </p:txBody>
      </p:sp>
      <p:sp>
        <p:nvSpPr>
          <p:cNvPr id="3" name="Content Placeholder 2"/>
          <p:cNvSpPr>
            <a:spLocks noGrp="1"/>
          </p:cNvSpPr>
          <p:nvPr>
            <p:ph idx="1"/>
            <p:custDataLst>
              <p:tags r:id="rId3"/>
            </p:custDataLst>
          </p:nvPr>
        </p:nvSpPr>
        <p:spPr>
          <a:xfrm>
            <a:off x="228600" y="1371600"/>
            <a:ext cx="8534400" cy="1181099"/>
          </a:xfrm>
        </p:spPr>
        <p:txBody>
          <a:bodyPr>
            <a:normAutofit fontScale="85000" lnSpcReduction="10000"/>
          </a:bodyPr>
          <a:lstStyle/>
          <a:p>
            <a:pPr>
              <a:buFont typeface="Wingdings" pitchFamily="2" charset="2"/>
              <a:buChar char="§"/>
            </a:pPr>
            <a:r>
              <a:rPr lang="en-US" dirty="0" smtClean="0"/>
              <a:t>Evaluate pilot workload based on pilot performance, recorded stick inputs, and bio-measurements</a:t>
            </a:r>
          </a:p>
          <a:p>
            <a:pPr>
              <a:buFont typeface="Wingdings" pitchFamily="2" charset="2"/>
              <a:buChar char="§"/>
            </a:pPr>
            <a:endParaRPr lang="en-US" dirty="0" smtClean="0"/>
          </a:p>
        </p:txBody>
      </p:sp>
      <p:sp>
        <p:nvSpPr>
          <p:cNvPr id="6" name="Content Placeholder 2"/>
          <p:cNvSpPr txBox="1">
            <a:spLocks/>
          </p:cNvSpPr>
          <p:nvPr>
            <p:custDataLst>
              <p:tags r:id="rId4"/>
            </p:custDataLst>
          </p:nvPr>
        </p:nvSpPr>
        <p:spPr>
          <a:xfrm>
            <a:off x="228600" y="1798637"/>
            <a:ext cx="3200400" cy="48307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endParaRPr lang="en-US" dirty="0" smtClean="0">
              <a:solidFill>
                <a:schemeClr val="bg1"/>
              </a:solidFill>
            </a:endParaRPr>
          </a:p>
          <a:p>
            <a:pPr marL="0" indent="0">
              <a:buNone/>
            </a:pPr>
            <a:endParaRPr lang="en-US" dirty="0">
              <a:solidFill>
                <a:schemeClr val="bg1"/>
              </a:solidFill>
            </a:endParaRPr>
          </a:p>
          <a:p>
            <a:pPr>
              <a:buFont typeface="Wingdings" pitchFamily="2" charset="2"/>
              <a:buChar char="§"/>
            </a:pPr>
            <a:r>
              <a:rPr lang="en-US" dirty="0" smtClean="0"/>
              <a:t>Define relationship between structural characteristics and aircraft handling qualities </a:t>
            </a:r>
          </a:p>
          <a:p>
            <a:pPr>
              <a:buFont typeface="Wingdings" pitchFamily="2" charset="2"/>
              <a:buChar char="§"/>
            </a:pPr>
            <a:endParaRPr lang="en-US" dirty="0" smtClean="0"/>
          </a:p>
          <a:p>
            <a:pPr>
              <a:buFont typeface="Wingdings" pitchFamily="2" charset="2"/>
              <a:buChar char="§"/>
            </a:pPr>
            <a:r>
              <a:rPr lang="en-US" dirty="0" smtClean="0"/>
              <a:t>Develop DASE-related design guidelines</a:t>
            </a:r>
          </a:p>
        </p:txBody>
      </p:sp>
      <p:pic>
        <p:nvPicPr>
          <p:cNvPr id="1028"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581400" y="24765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6"/>
            </p:custDataLst>
          </p:nvPr>
        </p:nvSpPr>
        <p:spPr>
          <a:xfrm>
            <a:off x="5691554" y="3920886"/>
            <a:ext cx="2743200" cy="369332"/>
          </a:xfrm>
          <a:prstGeom prst="rect">
            <a:avLst/>
          </a:prstGeom>
          <a:noFill/>
        </p:spPr>
        <p:txBody>
          <a:bodyPr wrap="square" rtlCol="0">
            <a:spAutoFit/>
          </a:bodyPr>
          <a:lstStyle/>
          <a:p>
            <a:r>
              <a:rPr lang="en-US" b="1" dirty="0" smtClean="0">
                <a:solidFill>
                  <a:schemeClr val="tx1">
                    <a:lumMod val="50000"/>
                    <a:lumOff val="50000"/>
                  </a:schemeClr>
                </a:solidFill>
              </a:rPr>
              <a:t>H y p o t h e t I c a l</a:t>
            </a:r>
            <a:endParaRPr lang="en-US" b="1" dirty="0">
              <a:solidFill>
                <a:schemeClr val="tx1">
                  <a:lumMod val="50000"/>
                  <a:lumOff val="50000"/>
                </a:schemeClr>
              </a:solidFill>
            </a:endParaRPr>
          </a:p>
        </p:txBody>
      </p:sp>
      <p:sp>
        <p:nvSpPr>
          <p:cNvPr id="5" name="TextBox 4"/>
          <p:cNvSpPr txBox="1"/>
          <p:nvPr/>
        </p:nvSpPr>
        <p:spPr>
          <a:xfrm rot="1604412">
            <a:off x="7230810" y="4708424"/>
            <a:ext cx="1371600" cy="369332"/>
          </a:xfrm>
          <a:prstGeom prst="rect">
            <a:avLst/>
          </a:prstGeom>
          <a:solidFill>
            <a:srgbClr val="FFFFFF"/>
          </a:solidFill>
        </p:spPr>
        <p:txBody>
          <a:bodyPr wrap="square" rtlCol="0">
            <a:spAutoFit/>
          </a:bodyPr>
          <a:lstStyle/>
          <a:p>
            <a:r>
              <a:rPr lang="en-US" b="1" dirty="0" smtClean="0">
                <a:solidFill>
                  <a:srgbClr val="92D050"/>
                </a:solidFill>
              </a:rPr>
              <a:t>Good</a:t>
            </a:r>
            <a:endParaRPr lang="en-US" b="1" dirty="0">
              <a:solidFill>
                <a:srgbClr val="92D050"/>
              </a:solidFill>
            </a:endParaRPr>
          </a:p>
        </p:txBody>
      </p:sp>
      <p:sp>
        <p:nvSpPr>
          <p:cNvPr id="8" name="TextBox 7"/>
          <p:cNvSpPr txBox="1"/>
          <p:nvPr/>
        </p:nvSpPr>
        <p:spPr>
          <a:xfrm rot="1522188">
            <a:off x="6842437" y="3105916"/>
            <a:ext cx="1776248" cy="369332"/>
          </a:xfrm>
          <a:prstGeom prst="rect">
            <a:avLst/>
          </a:prstGeom>
          <a:solidFill>
            <a:srgbClr val="FFFFFF"/>
          </a:solidFill>
        </p:spPr>
        <p:txBody>
          <a:bodyPr wrap="square" rtlCol="0">
            <a:spAutoFit/>
          </a:bodyPr>
          <a:lstStyle/>
          <a:p>
            <a:r>
              <a:rPr lang="en-US" dirty="0" smtClean="0">
                <a:solidFill>
                  <a:srgbClr val="FF0000"/>
                </a:solidFill>
              </a:rPr>
              <a:t>Uncontrollable</a:t>
            </a:r>
            <a:endParaRPr lang="en-US"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3cewoNql7noznaiEr08pi1"/>
</p:tagLst>
</file>

<file path=ppt/tags/tag10.xml><?xml version="1.0" encoding="utf-8"?>
<p:tagLst xmlns:a="http://schemas.openxmlformats.org/drawingml/2006/main" xmlns:r="http://schemas.openxmlformats.org/officeDocument/2006/relationships" xmlns:p="http://schemas.openxmlformats.org/presentationml/2006/main">
  <p:tag name="DVSHAPEID" val="2TFZFK6HWVwsLO2yZxaZLp"/>
</p:tagLst>
</file>

<file path=ppt/tags/tag100.xml><?xml version="1.0" encoding="utf-8"?>
<p:tagLst xmlns:a="http://schemas.openxmlformats.org/drawingml/2006/main" xmlns:r="http://schemas.openxmlformats.org/officeDocument/2006/relationships" xmlns:p="http://schemas.openxmlformats.org/presentationml/2006/main">
  <p:tag name="DVSHAPEID" val="h85W97GP9zHlhM96JwrTun"/>
</p:tagLst>
</file>

<file path=ppt/tags/tag101.xml><?xml version="1.0" encoding="utf-8"?>
<p:tagLst xmlns:a="http://schemas.openxmlformats.org/drawingml/2006/main" xmlns:r="http://schemas.openxmlformats.org/officeDocument/2006/relationships" xmlns:p="http://schemas.openxmlformats.org/presentationml/2006/main">
  <p:tag name="DVSECTIONID" val="H9HWovrnKoGnbeALwkj79l"/>
</p:tagLst>
</file>

<file path=ppt/tags/tag102.xml><?xml version="1.0" encoding="utf-8"?>
<p:tagLst xmlns:a="http://schemas.openxmlformats.org/drawingml/2006/main" xmlns:r="http://schemas.openxmlformats.org/officeDocument/2006/relationships" xmlns:p="http://schemas.openxmlformats.org/presentationml/2006/main">
  <p:tag name="DVSHAPEID" val="EvEnua91yqYbFXpiOHVN6X"/>
</p:tagLst>
</file>

<file path=ppt/tags/tag103.xml><?xml version="1.0" encoding="utf-8"?>
<p:tagLst xmlns:a="http://schemas.openxmlformats.org/drawingml/2006/main" xmlns:r="http://schemas.openxmlformats.org/officeDocument/2006/relationships" xmlns:p="http://schemas.openxmlformats.org/presentationml/2006/main">
  <p:tag name="DVSHAPEID" val="q6zjRDCZkMmFLGWAG9lEpi"/>
</p:tagLst>
</file>

<file path=ppt/tags/tag104.xml><?xml version="1.0" encoding="utf-8"?>
<p:tagLst xmlns:a="http://schemas.openxmlformats.org/drawingml/2006/main" xmlns:r="http://schemas.openxmlformats.org/officeDocument/2006/relationships" xmlns:p="http://schemas.openxmlformats.org/presentationml/2006/main">
  <p:tag name="DVSHAPEID" val="4LxIT2vk3TXG4yNajvpz5c"/>
</p:tagLst>
</file>

<file path=ppt/tags/tag105.xml><?xml version="1.0" encoding="utf-8"?>
<p:tagLst xmlns:a="http://schemas.openxmlformats.org/drawingml/2006/main" xmlns:r="http://schemas.openxmlformats.org/officeDocument/2006/relationships" xmlns:p="http://schemas.openxmlformats.org/presentationml/2006/main">
  <p:tag name="DVSHAPEID" val="ofW4iWMjTfPqQkVr8nBeVe"/>
</p:tagLst>
</file>

<file path=ppt/tags/tag106.xml><?xml version="1.0" encoding="utf-8"?>
<p:tagLst xmlns:a="http://schemas.openxmlformats.org/drawingml/2006/main" xmlns:r="http://schemas.openxmlformats.org/officeDocument/2006/relationships" xmlns:p="http://schemas.openxmlformats.org/presentationml/2006/main">
  <p:tag name="DVSECTIONID" val="YAvTBlqFonsfBS4oMb65Lu"/>
</p:tagLst>
</file>

<file path=ppt/tags/tag107.xml><?xml version="1.0" encoding="utf-8"?>
<p:tagLst xmlns:a="http://schemas.openxmlformats.org/drawingml/2006/main" xmlns:r="http://schemas.openxmlformats.org/officeDocument/2006/relationships" xmlns:p="http://schemas.openxmlformats.org/presentationml/2006/main">
  <p:tag name="DVSHAPEID" val="EvEnua91yqYbFXpiOHVN6X"/>
</p:tagLst>
</file>

<file path=ppt/tags/tag108.xml><?xml version="1.0" encoding="utf-8"?>
<p:tagLst xmlns:a="http://schemas.openxmlformats.org/drawingml/2006/main" xmlns:r="http://schemas.openxmlformats.org/officeDocument/2006/relationships" xmlns:p="http://schemas.openxmlformats.org/presentationml/2006/main">
  <p:tag name="DVSHAPEID" val="q6zjRDCZkMmFLGWAG9lEpi"/>
</p:tagLst>
</file>

<file path=ppt/tags/tag109.xml><?xml version="1.0" encoding="utf-8"?>
<p:tagLst xmlns:a="http://schemas.openxmlformats.org/drawingml/2006/main" xmlns:r="http://schemas.openxmlformats.org/officeDocument/2006/relationships" xmlns:p="http://schemas.openxmlformats.org/presentationml/2006/main">
  <p:tag name="DVSHAPEID" val="4LxIT2vk3TXG4yNajvpz5c"/>
</p:tagLst>
</file>

<file path=ppt/tags/tag11.xml><?xml version="1.0" encoding="utf-8"?>
<p:tagLst xmlns:a="http://schemas.openxmlformats.org/drawingml/2006/main" xmlns:r="http://schemas.openxmlformats.org/officeDocument/2006/relationships" xmlns:p="http://schemas.openxmlformats.org/presentationml/2006/main">
  <p:tag name="DVSHAPEID" val="60MJjQ6RP6bIVKNQLPpwjE"/>
</p:tagLst>
</file>

<file path=ppt/tags/tag110.xml><?xml version="1.0" encoding="utf-8"?>
<p:tagLst xmlns:a="http://schemas.openxmlformats.org/drawingml/2006/main" xmlns:r="http://schemas.openxmlformats.org/officeDocument/2006/relationships" xmlns:p="http://schemas.openxmlformats.org/presentationml/2006/main">
  <p:tag name="DVSECTIONID" val="M3CCqL41Adh0vTnyv7nnj7"/>
</p:tagLst>
</file>

<file path=ppt/tags/tag111.xml><?xml version="1.0" encoding="utf-8"?>
<p:tagLst xmlns:a="http://schemas.openxmlformats.org/drawingml/2006/main" xmlns:r="http://schemas.openxmlformats.org/officeDocument/2006/relationships" xmlns:p="http://schemas.openxmlformats.org/presentationml/2006/main">
  <p:tag name="DVSHAPEID" val="dfC49q0JaQDFwIQnpFGBHM"/>
</p:tagLst>
</file>

<file path=ppt/tags/tag112.xml><?xml version="1.0" encoding="utf-8"?>
<p:tagLst xmlns:a="http://schemas.openxmlformats.org/drawingml/2006/main" xmlns:r="http://schemas.openxmlformats.org/officeDocument/2006/relationships" xmlns:p="http://schemas.openxmlformats.org/presentationml/2006/main">
  <p:tag name="DVSHAPEID" val="Lo3kW9qLCVrYvVNH0hHXgg"/>
</p:tagLst>
</file>

<file path=ppt/tags/tag113.xml><?xml version="1.0" encoding="utf-8"?>
<p:tagLst xmlns:a="http://schemas.openxmlformats.org/drawingml/2006/main" xmlns:r="http://schemas.openxmlformats.org/officeDocument/2006/relationships" xmlns:p="http://schemas.openxmlformats.org/presentationml/2006/main">
  <p:tag name="DVSHAPEID" val="pePZLqKj40AuS8v0MYrp0M"/>
</p:tagLst>
</file>

<file path=ppt/tags/tag114.xml><?xml version="1.0" encoding="utf-8"?>
<p:tagLst xmlns:a="http://schemas.openxmlformats.org/drawingml/2006/main" xmlns:r="http://schemas.openxmlformats.org/officeDocument/2006/relationships" xmlns:p="http://schemas.openxmlformats.org/presentationml/2006/main">
  <p:tag name="DVSHAPEID" val="0IVy1sFqD2UvZPuWn00iRq"/>
</p:tagLst>
</file>

<file path=ppt/tags/tag115.xml><?xml version="1.0" encoding="utf-8"?>
<p:tagLst xmlns:a="http://schemas.openxmlformats.org/drawingml/2006/main" xmlns:r="http://schemas.openxmlformats.org/officeDocument/2006/relationships" xmlns:p="http://schemas.openxmlformats.org/presentationml/2006/main">
  <p:tag name="DVSHAPEID" val="n03FcZvIwRfCe73cpiEEnx"/>
</p:tagLst>
</file>

<file path=ppt/tags/tag116.xml><?xml version="1.0" encoding="utf-8"?>
<p:tagLst xmlns:a="http://schemas.openxmlformats.org/drawingml/2006/main" xmlns:r="http://schemas.openxmlformats.org/officeDocument/2006/relationships" xmlns:p="http://schemas.openxmlformats.org/presentationml/2006/main">
  <p:tag name="DVSHAPEID" val="An9GvPBroIVzkVvlgFUUw3"/>
</p:tagLst>
</file>

<file path=ppt/tags/tag117.xml><?xml version="1.0" encoding="utf-8"?>
<p:tagLst xmlns:a="http://schemas.openxmlformats.org/drawingml/2006/main" xmlns:r="http://schemas.openxmlformats.org/officeDocument/2006/relationships" xmlns:p="http://schemas.openxmlformats.org/presentationml/2006/main">
  <p:tag name="DVSHAPEID" val="fmAnSaAIDc3QqFwvtF74sx"/>
</p:tagLst>
</file>

<file path=ppt/tags/tag118.xml><?xml version="1.0" encoding="utf-8"?>
<p:tagLst xmlns:a="http://schemas.openxmlformats.org/drawingml/2006/main" xmlns:r="http://schemas.openxmlformats.org/officeDocument/2006/relationships" xmlns:p="http://schemas.openxmlformats.org/presentationml/2006/main">
  <p:tag name="DVSHAPEID" val="HEN8H32ZJs1w7M58XqQG4I"/>
</p:tagLst>
</file>

<file path=ppt/tags/tag119.xml><?xml version="1.0" encoding="utf-8"?>
<p:tagLst xmlns:a="http://schemas.openxmlformats.org/drawingml/2006/main" xmlns:r="http://schemas.openxmlformats.org/officeDocument/2006/relationships" xmlns:p="http://schemas.openxmlformats.org/presentationml/2006/main">
  <p:tag name="DVSHAPEID" val="wuuQPKbfNrBIFWzKtxGEtB"/>
</p:tagLst>
</file>

<file path=ppt/tags/tag12.xml><?xml version="1.0" encoding="utf-8"?>
<p:tagLst xmlns:a="http://schemas.openxmlformats.org/drawingml/2006/main" xmlns:r="http://schemas.openxmlformats.org/officeDocument/2006/relationships" xmlns:p="http://schemas.openxmlformats.org/presentationml/2006/main">
  <p:tag name="DVSHAPEID" val="Vh72OwFfzYkDNFdWrfB46p"/>
</p:tagLst>
</file>

<file path=ppt/tags/tag120.xml><?xml version="1.0" encoding="utf-8"?>
<p:tagLst xmlns:a="http://schemas.openxmlformats.org/drawingml/2006/main" xmlns:r="http://schemas.openxmlformats.org/officeDocument/2006/relationships" xmlns:p="http://schemas.openxmlformats.org/presentationml/2006/main">
  <p:tag name="DVSHAPEID" val="OUyJqlIHeLsY8jEQeiOtFz"/>
</p:tagLst>
</file>

<file path=ppt/tags/tag121.xml><?xml version="1.0" encoding="utf-8"?>
<p:tagLst xmlns:a="http://schemas.openxmlformats.org/drawingml/2006/main" xmlns:r="http://schemas.openxmlformats.org/officeDocument/2006/relationships" xmlns:p="http://schemas.openxmlformats.org/presentationml/2006/main">
  <p:tag name="DVSHAPEID" val="Vo79ycWi0qeUFAh5jPx5dP"/>
</p:tagLst>
</file>

<file path=ppt/tags/tag122.xml><?xml version="1.0" encoding="utf-8"?>
<p:tagLst xmlns:a="http://schemas.openxmlformats.org/drawingml/2006/main" xmlns:r="http://schemas.openxmlformats.org/officeDocument/2006/relationships" xmlns:p="http://schemas.openxmlformats.org/presentationml/2006/main">
  <p:tag name="DVSHAPEID" val="fHNg6CjoP0WfY9ChMvKVL2"/>
</p:tagLst>
</file>

<file path=ppt/tags/tag123.xml><?xml version="1.0" encoding="utf-8"?>
<p:tagLst xmlns:a="http://schemas.openxmlformats.org/drawingml/2006/main" xmlns:r="http://schemas.openxmlformats.org/officeDocument/2006/relationships" xmlns:p="http://schemas.openxmlformats.org/presentationml/2006/main">
  <p:tag name="DVSHAPEID" val="JdD3z8YYWzm59qlh6jZCAe"/>
</p:tagLst>
</file>

<file path=ppt/tags/tag124.xml><?xml version="1.0" encoding="utf-8"?>
<p:tagLst xmlns:a="http://schemas.openxmlformats.org/drawingml/2006/main" xmlns:r="http://schemas.openxmlformats.org/officeDocument/2006/relationships" xmlns:p="http://schemas.openxmlformats.org/presentationml/2006/main">
  <p:tag name="DVSHAPEID" val="YqB7s231li4dXzD23bpR3n"/>
</p:tagLst>
</file>

<file path=ppt/tags/tag125.xml><?xml version="1.0" encoding="utf-8"?>
<p:tagLst xmlns:a="http://schemas.openxmlformats.org/drawingml/2006/main" xmlns:r="http://schemas.openxmlformats.org/officeDocument/2006/relationships" xmlns:p="http://schemas.openxmlformats.org/presentationml/2006/main">
  <p:tag name="DVSECTIONID" val="WxHQbILHzLlkQdcugfwHFv"/>
</p:tagLst>
</file>

<file path=ppt/tags/tag126.xml><?xml version="1.0" encoding="utf-8"?>
<p:tagLst xmlns:a="http://schemas.openxmlformats.org/drawingml/2006/main" xmlns:r="http://schemas.openxmlformats.org/officeDocument/2006/relationships" xmlns:p="http://schemas.openxmlformats.org/presentationml/2006/main">
  <p:tag name="DVSHAPEID" val="tsst50ENCFAvy6zFq9Rtoz"/>
</p:tagLst>
</file>

<file path=ppt/tags/tag127.xml><?xml version="1.0" encoding="utf-8"?>
<p:tagLst xmlns:a="http://schemas.openxmlformats.org/drawingml/2006/main" xmlns:r="http://schemas.openxmlformats.org/officeDocument/2006/relationships" xmlns:p="http://schemas.openxmlformats.org/presentationml/2006/main">
  <p:tag name="DVSHAPEID" val="td36ZAUfh0v1A5zAqoWkHn"/>
</p:tagLst>
</file>

<file path=ppt/tags/tag128.xml><?xml version="1.0" encoding="utf-8"?>
<p:tagLst xmlns:a="http://schemas.openxmlformats.org/drawingml/2006/main" xmlns:r="http://schemas.openxmlformats.org/officeDocument/2006/relationships" xmlns:p="http://schemas.openxmlformats.org/presentationml/2006/main">
  <p:tag name="DVSECTIONID" val="Uhv4SZYyU8OyHxtXZJerXB"/>
</p:tagLst>
</file>

<file path=ppt/tags/tag129.xml><?xml version="1.0" encoding="utf-8"?>
<p:tagLst xmlns:a="http://schemas.openxmlformats.org/drawingml/2006/main" xmlns:r="http://schemas.openxmlformats.org/officeDocument/2006/relationships" xmlns:p="http://schemas.openxmlformats.org/presentationml/2006/main">
  <p:tag name="DVSHAPEID" val="8aiKWFU5zN7pMgGLA4Rn8m"/>
</p:tagLst>
</file>

<file path=ppt/tags/tag13.xml><?xml version="1.0" encoding="utf-8"?>
<p:tagLst xmlns:a="http://schemas.openxmlformats.org/drawingml/2006/main" xmlns:r="http://schemas.openxmlformats.org/officeDocument/2006/relationships" xmlns:p="http://schemas.openxmlformats.org/presentationml/2006/main">
  <p:tag name="DVSHAPEID" val="h2ShK8MlAe6r5vBg1Aczwd"/>
</p:tagLst>
</file>

<file path=ppt/tags/tag130.xml><?xml version="1.0" encoding="utf-8"?>
<p:tagLst xmlns:a="http://schemas.openxmlformats.org/drawingml/2006/main" xmlns:r="http://schemas.openxmlformats.org/officeDocument/2006/relationships" xmlns:p="http://schemas.openxmlformats.org/presentationml/2006/main">
  <p:tag name="DVSHAPEID" val="LyY4RKjYUTSq3hZ6nc0Tv0"/>
</p:tagLst>
</file>

<file path=ppt/tags/tag131.xml><?xml version="1.0" encoding="utf-8"?>
<p:tagLst xmlns:a="http://schemas.openxmlformats.org/drawingml/2006/main" xmlns:r="http://schemas.openxmlformats.org/officeDocument/2006/relationships" xmlns:p="http://schemas.openxmlformats.org/presentationml/2006/main">
  <p:tag name="DVSHAPEID" val="kWdqB9SSfKOMpKLRNaMASd"/>
</p:tagLst>
</file>

<file path=ppt/tags/tag132.xml><?xml version="1.0" encoding="utf-8"?>
<p:tagLst xmlns:a="http://schemas.openxmlformats.org/drawingml/2006/main" xmlns:r="http://schemas.openxmlformats.org/officeDocument/2006/relationships" xmlns:p="http://schemas.openxmlformats.org/presentationml/2006/main">
  <p:tag name="DVSHAPEID" val="xmdoMuHEnfQKd2Qr8952D7"/>
</p:tagLst>
</file>

<file path=ppt/tags/tag133.xml><?xml version="1.0" encoding="utf-8"?>
<p:tagLst xmlns:a="http://schemas.openxmlformats.org/drawingml/2006/main" xmlns:r="http://schemas.openxmlformats.org/officeDocument/2006/relationships" xmlns:p="http://schemas.openxmlformats.org/presentationml/2006/main">
  <p:tag name="DVSECTIONID" val="tBBVwGOqCRmZlMBwH4x1TS"/>
</p:tagLst>
</file>

<file path=ppt/tags/tag134.xml><?xml version="1.0" encoding="utf-8"?>
<p:tagLst xmlns:a="http://schemas.openxmlformats.org/drawingml/2006/main" xmlns:r="http://schemas.openxmlformats.org/officeDocument/2006/relationships" xmlns:p="http://schemas.openxmlformats.org/presentationml/2006/main">
  <p:tag name="DVSHAPEID" val="RkdcycBLmPq3mNR11D4iio"/>
</p:tagLst>
</file>

<file path=ppt/tags/tag135.xml><?xml version="1.0" encoding="utf-8"?>
<p:tagLst xmlns:a="http://schemas.openxmlformats.org/drawingml/2006/main" xmlns:r="http://schemas.openxmlformats.org/officeDocument/2006/relationships" xmlns:p="http://schemas.openxmlformats.org/presentationml/2006/main">
  <p:tag name="DVSHAPEID" val="iQqWwO5oFhAvKGUp4eD0x6"/>
</p:tagLst>
</file>

<file path=ppt/tags/tag136.xml><?xml version="1.0" encoding="utf-8"?>
<p:tagLst xmlns:a="http://schemas.openxmlformats.org/drawingml/2006/main" xmlns:r="http://schemas.openxmlformats.org/officeDocument/2006/relationships" xmlns:p="http://schemas.openxmlformats.org/presentationml/2006/main">
  <p:tag name="DVSHAPEID" val="Gmk4BPCfYwit2nLCGMFX99"/>
</p:tagLst>
</file>

<file path=ppt/tags/tag137.xml><?xml version="1.0" encoding="utf-8"?>
<p:tagLst xmlns:a="http://schemas.openxmlformats.org/drawingml/2006/main" xmlns:r="http://schemas.openxmlformats.org/officeDocument/2006/relationships" xmlns:p="http://schemas.openxmlformats.org/presentationml/2006/main">
  <p:tag name="DVSHAPEID" val="sR2b6CyQFhQb93BrdgMqi4"/>
</p:tagLst>
</file>

<file path=ppt/tags/tag138.xml><?xml version="1.0" encoding="utf-8"?>
<p:tagLst xmlns:a="http://schemas.openxmlformats.org/drawingml/2006/main" xmlns:r="http://schemas.openxmlformats.org/officeDocument/2006/relationships" xmlns:p="http://schemas.openxmlformats.org/presentationml/2006/main">
  <p:tag name="DVSHAPEID" val="chDxDsxQlAXwUs1pIZG8Q0"/>
</p:tagLst>
</file>

<file path=ppt/tags/tag139.xml><?xml version="1.0" encoding="utf-8"?>
<p:tagLst xmlns:a="http://schemas.openxmlformats.org/drawingml/2006/main" xmlns:r="http://schemas.openxmlformats.org/officeDocument/2006/relationships" xmlns:p="http://schemas.openxmlformats.org/presentationml/2006/main">
  <p:tag name="DVSHAPEID" val="CQdI0fzobJRoELyzZ6iPVg"/>
</p:tagLst>
</file>

<file path=ppt/tags/tag14.xml><?xml version="1.0" encoding="utf-8"?>
<p:tagLst xmlns:a="http://schemas.openxmlformats.org/drawingml/2006/main" xmlns:r="http://schemas.openxmlformats.org/officeDocument/2006/relationships" xmlns:p="http://schemas.openxmlformats.org/presentationml/2006/main">
  <p:tag name="DVSHAPEID" val="oiX8DPn9Veyw059xMwten5"/>
</p:tagLst>
</file>

<file path=ppt/tags/tag140.xml><?xml version="1.0" encoding="utf-8"?>
<p:tagLst xmlns:a="http://schemas.openxmlformats.org/drawingml/2006/main" xmlns:r="http://schemas.openxmlformats.org/officeDocument/2006/relationships" xmlns:p="http://schemas.openxmlformats.org/presentationml/2006/main">
  <p:tag name="DVSHAPEID" val="eD99pNyMJadcFMjVrihWod"/>
</p:tagLst>
</file>

<file path=ppt/tags/tag141.xml><?xml version="1.0" encoding="utf-8"?>
<p:tagLst xmlns:a="http://schemas.openxmlformats.org/drawingml/2006/main" xmlns:r="http://schemas.openxmlformats.org/officeDocument/2006/relationships" xmlns:p="http://schemas.openxmlformats.org/presentationml/2006/main">
  <p:tag name="DVSHAPEID" val="FwNgR80AP14lCAyRPLQo0G"/>
</p:tagLst>
</file>

<file path=ppt/tags/tag142.xml><?xml version="1.0" encoding="utf-8"?>
<p:tagLst xmlns:a="http://schemas.openxmlformats.org/drawingml/2006/main" xmlns:r="http://schemas.openxmlformats.org/officeDocument/2006/relationships" xmlns:p="http://schemas.openxmlformats.org/presentationml/2006/main">
  <p:tag name="DVSHAPEID" val="as6Lg3EZxZS0YDl9WpM9kb"/>
</p:tagLst>
</file>

<file path=ppt/tags/tag143.xml><?xml version="1.0" encoding="utf-8"?>
<p:tagLst xmlns:a="http://schemas.openxmlformats.org/drawingml/2006/main" xmlns:r="http://schemas.openxmlformats.org/officeDocument/2006/relationships" xmlns:p="http://schemas.openxmlformats.org/presentationml/2006/main">
  <p:tag name="DVSHAPEID" val="7jaJmAsw5ZdYll95SWVPu5"/>
</p:tagLst>
</file>

<file path=ppt/tags/tag144.xml><?xml version="1.0" encoding="utf-8"?>
<p:tagLst xmlns:a="http://schemas.openxmlformats.org/drawingml/2006/main" xmlns:r="http://schemas.openxmlformats.org/officeDocument/2006/relationships" xmlns:p="http://schemas.openxmlformats.org/presentationml/2006/main">
  <p:tag name="DVSECTIONID" val="Ss67KkuNqRcvW94Sr36VLz"/>
</p:tagLst>
</file>

<file path=ppt/tags/tag145.xml><?xml version="1.0" encoding="utf-8"?>
<p:tagLst xmlns:a="http://schemas.openxmlformats.org/drawingml/2006/main" xmlns:r="http://schemas.openxmlformats.org/officeDocument/2006/relationships" xmlns:p="http://schemas.openxmlformats.org/presentationml/2006/main">
  <p:tag name="DVSHAPEID" val="iB0DY7Rb0R2GORSsWM31fO"/>
</p:tagLst>
</file>

<file path=ppt/tags/tag146.xml><?xml version="1.0" encoding="utf-8"?>
<p:tagLst xmlns:a="http://schemas.openxmlformats.org/drawingml/2006/main" xmlns:r="http://schemas.openxmlformats.org/officeDocument/2006/relationships" xmlns:p="http://schemas.openxmlformats.org/presentationml/2006/main">
  <p:tag name="DVSHAPEID" val="HiGTyW6x1UGL6VUexrcwd2"/>
</p:tagLst>
</file>

<file path=ppt/tags/tag147.xml><?xml version="1.0" encoding="utf-8"?>
<p:tagLst xmlns:a="http://schemas.openxmlformats.org/drawingml/2006/main" xmlns:r="http://schemas.openxmlformats.org/officeDocument/2006/relationships" xmlns:p="http://schemas.openxmlformats.org/presentationml/2006/main">
  <p:tag name="DVSHAPEID" val="OmJPUJ0p64TuUIX5yV5sP8"/>
</p:tagLst>
</file>

<file path=ppt/tags/tag148.xml><?xml version="1.0" encoding="utf-8"?>
<p:tagLst xmlns:a="http://schemas.openxmlformats.org/drawingml/2006/main" xmlns:r="http://schemas.openxmlformats.org/officeDocument/2006/relationships" xmlns:p="http://schemas.openxmlformats.org/presentationml/2006/main">
  <p:tag name="DVSHAPEID" val="Z3LXxIfBOJBEtj9I2nxBNB"/>
</p:tagLst>
</file>

<file path=ppt/tags/tag149.xml><?xml version="1.0" encoding="utf-8"?>
<p:tagLst xmlns:a="http://schemas.openxmlformats.org/drawingml/2006/main" xmlns:r="http://schemas.openxmlformats.org/officeDocument/2006/relationships" xmlns:p="http://schemas.openxmlformats.org/presentationml/2006/main">
  <p:tag name="DVSHAPEID" val="RC0bgrShrKcGnG4Xbhavga"/>
</p:tagLst>
</file>

<file path=ppt/tags/tag15.xml><?xml version="1.0" encoding="utf-8"?>
<p:tagLst xmlns:a="http://schemas.openxmlformats.org/drawingml/2006/main" xmlns:r="http://schemas.openxmlformats.org/officeDocument/2006/relationships" xmlns:p="http://schemas.openxmlformats.org/presentationml/2006/main">
  <p:tag name="DVSHAPEID" val="wlzIkad1SwS3DAkBuWXqjS"/>
</p:tagLst>
</file>

<file path=ppt/tags/tag150.xml><?xml version="1.0" encoding="utf-8"?>
<p:tagLst xmlns:a="http://schemas.openxmlformats.org/drawingml/2006/main" xmlns:r="http://schemas.openxmlformats.org/officeDocument/2006/relationships" xmlns:p="http://schemas.openxmlformats.org/presentationml/2006/main">
  <p:tag name="DVSHAPEID" val="SfeDVQSHUeknb8WlrNIwiR"/>
</p:tagLst>
</file>

<file path=ppt/tags/tag151.xml><?xml version="1.0" encoding="utf-8"?>
<p:tagLst xmlns:a="http://schemas.openxmlformats.org/drawingml/2006/main" xmlns:r="http://schemas.openxmlformats.org/officeDocument/2006/relationships" xmlns:p="http://schemas.openxmlformats.org/presentationml/2006/main">
  <p:tag name="DVSHAPEID" val="sNWtD4cgqilHJKXDw2oJPX"/>
</p:tagLst>
</file>

<file path=ppt/tags/tag152.xml><?xml version="1.0" encoding="utf-8"?>
<p:tagLst xmlns:a="http://schemas.openxmlformats.org/drawingml/2006/main" xmlns:r="http://schemas.openxmlformats.org/officeDocument/2006/relationships" xmlns:p="http://schemas.openxmlformats.org/presentationml/2006/main">
  <p:tag name="DVSHAPEID" val="mZuW0PQnMKS1NqHscOvEN1"/>
</p:tagLst>
</file>

<file path=ppt/tags/tag153.xml><?xml version="1.0" encoding="utf-8"?>
<p:tagLst xmlns:a="http://schemas.openxmlformats.org/drawingml/2006/main" xmlns:r="http://schemas.openxmlformats.org/officeDocument/2006/relationships" xmlns:p="http://schemas.openxmlformats.org/presentationml/2006/main">
  <p:tag name="DVSHAPEID" val="2upboOhG7y1urWYH3mq3wB"/>
</p:tagLst>
</file>

<file path=ppt/tags/tag154.xml><?xml version="1.0" encoding="utf-8"?>
<p:tagLst xmlns:a="http://schemas.openxmlformats.org/drawingml/2006/main" xmlns:r="http://schemas.openxmlformats.org/officeDocument/2006/relationships" xmlns:p="http://schemas.openxmlformats.org/presentationml/2006/main">
  <p:tag name="DVSHAPEID" val="PIXwV3QAdaakX0xPq166Cj"/>
</p:tagLst>
</file>

<file path=ppt/tags/tag155.xml><?xml version="1.0" encoding="utf-8"?>
<p:tagLst xmlns:a="http://schemas.openxmlformats.org/drawingml/2006/main" xmlns:r="http://schemas.openxmlformats.org/officeDocument/2006/relationships" xmlns:p="http://schemas.openxmlformats.org/presentationml/2006/main">
  <p:tag name="DVSHAPEID" val="ZjZKuvK9eKvqFGeRSdPwlR"/>
</p:tagLst>
</file>

<file path=ppt/tags/tag156.xml><?xml version="1.0" encoding="utf-8"?>
<p:tagLst xmlns:a="http://schemas.openxmlformats.org/drawingml/2006/main" xmlns:r="http://schemas.openxmlformats.org/officeDocument/2006/relationships" xmlns:p="http://schemas.openxmlformats.org/presentationml/2006/main">
  <p:tag name="DVSHAPEID" val="k6YXaeVoWpYvJExbzlQ4Wp"/>
</p:tagLst>
</file>

<file path=ppt/tags/tag157.xml><?xml version="1.0" encoding="utf-8"?>
<p:tagLst xmlns:a="http://schemas.openxmlformats.org/drawingml/2006/main" xmlns:r="http://schemas.openxmlformats.org/officeDocument/2006/relationships" xmlns:p="http://schemas.openxmlformats.org/presentationml/2006/main">
  <p:tag name="DVSHAPEID" val="PxlQAz9Sg5Y8YSLwkvdPO5"/>
</p:tagLst>
</file>

<file path=ppt/tags/tag158.xml><?xml version="1.0" encoding="utf-8"?>
<p:tagLst xmlns:a="http://schemas.openxmlformats.org/drawingml/2006/main" xmlns:r="http://schemas.openxmlformats.org/officeDocument/2006/relationships" xmlns:p="http://schemas.openxmlformats.org/presentationml/2006/main">
  <p:tag name="DVSHAPEID" val="r9XAkHEuGgUUgrCjEmf39T"/>
</p:tagLst>
</file>

<file path=ppt/tags/tag159.xml><?xml version="1.0" encoding="utf-8"?>
<p:tagLst xmlns:a="http://schemas.openxmlformats.org/drawingml/2006/main" xmlns:r="http://schemas.openxmlformats.org/officeDocument/2006/relationships" xmlns:p="http://schemas.openxmlformats.org/presentationml/2006/main">
  <p:tag name="DVSHAPEID" val="xBFEp30kR6BK5cTZereMoH"/>
</p:tagLst>
</file>

<file path=ppt/tags/tag16.xml><?xml version="1.0" encoding="utf-8"?>
<p:tagLst xmlns:a="http://schemas.openxmlformats.org/drawingml/2006/main" xmlns:r="http://schemas.openxmlformats.org/officeDocument/2006/relationships" xmlns:p="http://schemas.openxmlformats.org/presentationml/2006/main">
  <p:tag name="DVSECTIONID" val="fQBI8f28GSW4gQrkGYmG2v"/>
</p:tagLst>
</file>

<file path=ppt/tags/tag160.xml><?xml version="1.0" encoding="utf-8"?>
<p:tagLst xmlns:a="http://schemas.openxmlformats.org/drawingml/2006/main" xmlns:r="http://schemas.openxmlformats.org/officeDocument/2006/relationships" xmlns:p="http://schemas.openxmlformats.org/presentationml/2006/main">
  <p:tag name="DVSHAPEID" val="d3BkU1RQAKWyBlVFiBumoN"/>
</p:tagLst>
</file>

<file path=ppt/tags/tag161.xml><?xml version="1.0" encoding="utf-8"?>
<p:tagLst xmlns:a="http://schemas.openxmlformats.org/drawingml/2006/main" xmlns:r="http://schemas.openxmlformats.org/officeDocument/2006/relationships" xmlns:p="http://schemas.openxmlformats.org/presentationml/2006/main">
  <p:tag name="DVSHAPEID" val="jwmppE7NPnuQnB249Zs0wQ"/>
</p:tagLst>
</file>

<file path=ppt/tags/tag162.xml><?xml version="1.0" encoding="utf-8"?>
<p:tagLst xmlns:a="http://schemas.openxmlformats.org/drawingml/2006/main" xmlns:r="http://schemas.openxmlformats.org/officeDocument/2006/relationships" xmlns:p="http://schemas.openxmlformats.org/presentationml/2006/main">
  <p:tag name="DVSHAPEID" val="OwBy4y9Dh2ipK5XuBdIMVz"/>
</p:tagLst>
</file>

<file path=ppt/tags/tag163.xml><?xml version="1.0" encoding="utf-8"?>
<p:tagLst xmlns:a="http://schemas.openxmlformats.org/drawingml/2006/main" xmlns:r="http://schemas.openxmlformats.org/officeDocument/2006/relationships" xmlns:p="http://schemas.openxmlformats.org/presentationml/2006/main">
  <p:tag name="DVSHAPEID" val="3LXjDdruTohsIPORAyEb5r"/>
</p:tagLst>
</file>

<file path=ppt/tags/tag164.xml><?xml version="1.0" encoding="utf-8"?>
<p:tagLst xmlns:a="http://schemas.openxmlformats.org/drawingml/2006/main" xmlns:r="http://schemas.openxmlformats.org/officeDocument/2006/relationships" xmlns:p="http://schemas.openxmlformats.org/presentationml/2006/main">
  <p:tag name="DVSHAPEID" val="xYRX7EofiKVetQAKVVbN8U"/>
</p:tagLst>
</file>

<file path=ppt/tags/tag165.xml><?xml version="1.0" encoding="utf-8"?>
<p:tagLst xmlns:a="http://schemas.openxmlformats.org/drawingml/2006/main" xmlns:r="http://schemas.openxmlformats.org/officeDocument/2006/relationships" xmlns:p="http://schemas.openxmlformats.org/presentationml/2006/main">
  <p:tag name="DVSHAPEID" val="8hn8FJC97JuCdZsF6N6E5w"/>
</p:tagLst>
</file>

<file path=ppt/tags/tag166.xml><?xml version="1.0" encoding="utf-8"?>
<p:tagLst xmlns:a="http://schemas.openxmlformats.org/drawingml/2006/main" xmlns:r="http://schemas.openxmlformats.org/officeDocument/2006/relationships" xmlns:p="http://schemas.openxmlformats.org/presentationml/2006/main">
  <p:tag name="DVSHAPEID" val="xtmYhPDJZhiCPzzZZFC8Cb"/>
</p:tagLst>
</file>

<file path=ppt/tags/tag167.xml><?xml version="1.0" encoding="utf-8"?>
<p:tagLst xmlns:a="http://schemas.openxmlformats.org/drawingml/2006/main" xmlns:r="http://schemas.openxmlformats.org/officeDocument/2006/relationships" xmlns:p="http://schemas.openxmlformats.org/presentationml/2006/main">
  <p:tag name="DVSHAPEID" val="KQCAhfPoGuPBJTLGrNwoKc"/>
</p:tagLst>
</file>

<file path=ppt/tags/tag168.xml><?xml version="1.0" encoding="utf-8"?>
<p:tagLst xmlns:a="http://schemas.openxmlformats.org/drawingml/2006/main" xmlns:r="http://schemas.openxmlformats.org/officeDocument/2006/relationships" xmlns:p="http://schemas.openxmlformats.org/presentationml/2006/main">
  <p:tag name="DVSHAPEID" val="jAaS57Nr1WTmIvmHxnUBAN"/>
</p:tagLst>
</file>

<file path=ppt/tags/tag169.xml><?xml version="1.0" encoding="utf-8"?>
<p:tagLst xmlns:a="http://schemas.openxmlformats.org/drawingml/2006/main" xmlns:r="http://schemas.openxmlformats.org/officeDocument/2006/relationships" xmlns:p="http://schemas.openxmlformats.org/presentationml/2006/main">
  <p:tag name="DVSHAPEID" val="NdPGdjdPCeryx1qo9IBftS"/>
</p:tagLst>
</file>

<file path=ppt/tags/tag17.xml><?xml version="1.0" encoding="utf-8"?>
<p:tagLst xmlns:a="http://schemas.openxmlformats.org/drawingml/2006/main" xmlns:r="http://schemas.openxmlformats.org/officeDocument/2006/relationships" xmlns:p="http://schemas.openxmlformats.org/presentationml/2006/main">
  <p:tag name="DVSHAPEID" val="COB8YZZr5gI5w9WWm7Yok9"/>
</p:tagLst>
</file>

<file path=ppt/tags/tag170.xml><?xml version="1.0" encoding="utf-8"?>
<p:tagLst xmlns:a="http://schemas.openxmlformats.org/drawingml/2006/main" xmlns:r="http://schemas.openxmlformats.org/officeDocument/2006/relationships" xmlns:p="http://schemas.openxmlformats.org/presentationml/2006/main">
  <p:tag name="DVSHAPEID" val="HnbgkKf9u9BvMW3pTudbkF"/>
</p:tagLst>
</file>

<file path=ppt/tags/tag171.xml><?xml version="1.0" encoding="utf-8"?>
<p:tagLst xmlns:a="http://schemas.openxmlformats.org/drawingml/2006/main" xmlns:r="http://schemas.openxmlformats.org/officeDocument/2006/relationships" xmlns:p="http://schemas.openxmlformats.org/presentationml/2006/main">
  <p:tag name="DVSHAPEID" val="UaXkh8db0lkVvruWZtztKi"/>
</p:tagLst>
</file>

<file path=ppt/tags/tag172.xml><?xml version="1.0" encoding="utf-8"?>
<p:tagLst xmlns:a="http://schemas.openxmlformats.org/drawingml/2006/main" xmlns:r="http://schemas.openxmlformats.org/officeDocument/2006/relationships" xmlns:p="http://schemas.openxmlformats.org/presentationml/2006/main">
  <p:tag name="DVSHAPEID" val="W2ftlKO61hy2s0iZs6Wi9f"/>
</p:tagLst>
</file>

<file path=ppt/tags/tag173.xml><?xml version="1.0" encoding="utf-8"?>
<p:tagLst xmlns:a="http://schemas.openxmlformats.org/drawingml/2006/main" xmlns:r="http://schemas.openxmlformats.org/officeDocument/2006/relationships" xmlns:p="http://schemas.openxmlformats.org/presentationml/2006/main">
  <p:tag name="DVSHAPEID" val="aRrBUWvKCRUCdV5ONsnTj2"/>
</p:tagLst>
</file>

<file path=ppt/tags/tag174.xml><?xml version="1.0" encoding="utf-8"?>
<p:tagLst xmlns:a="http://schemas.openxmlformats.org/drawingml/2006/main" xmlns:r="http://schemas.openxmlformats.org/officeDocument/2006/relationships" xmlns:p="http://schemas.openxmlformats.org/presentationml/2006/main">
  <p:tag name="DVSHAPEID" val="ntYuEZ0sxs8GRn1KPRBhFG"/>
</p:tagLst>
</file>

<file path=ppt/tags/tag175.xml><?xml version="1.0" encoding="utf-8"?>
<p:tagLst xmlns:a="http://schemas.openxmlformats.org/drawingml/2006/main" xmlns:r="http://schemas.openxmlformats.org/officeDocument/2006/relationships" xmlns:p="http://schemas.openxmlformats.org/presentationml/2006/main">
  <p:tag name="DVSHAPEID" val="8QNmUEjtUfW8uYCqivJ9js"/>
</p:tagLst>
</file>

<file path=ppt/tags/tag176.xml><?xml version="1.0" encoding="utf-8"?>
<p:tagLst xmlns:a="http://schemas.openxmlformats.org/drawingml/2006/main" xmlns:r="http://schemas.openxmlformats.org/officeDocument/2006/relationships" xmlns:p="http://schemas.openxmlformats.org/presentationml/2006/main">
  <p:tag name="DVSHAPEID" val="tw4HM2Dwh2nGl8Hh5l84xT"/>
</p:tagLst>
</file>

<file path=ppt/tags/tag177.xml><?xml version="1.0" encoding="utf-8"?>
<p:tagLst xmlns:a="http://schemas.openxmlformats.org/drawingml/2006/main" xmlns:r="http://schemas.openxmlformats.org/officeDocument/2006/relationships" xmlns:p="http://schemas.openxmlformats.org/presentationml/2006/main">
  <p:tag name="DVSHAPEID" val="ybRuio3dcByljH8YGii5Cr"/>
</p:tagLst>
</file>

<file path=ppt/tags/tag178.xml><?xml version="1.0" encoding="utf-8"?>
<p:tagLst xmlns:a="http://schemas.openxmlformats.org/drawingml/2006/main" xmlns:r="http://schemas.openxmlformats.org/officeDocument/2006/relationships" xmlns:p="http://schemas.openxmlformats.org/presentationml/2006/main">
  <p:tag name="DVSECTIONID" val="5Qu38TwFKzIVSBAHKaDCQ9"/>
</p:tagLst>
</file>

<file path=ppt/tags/tag179.xml><?xml version="1.0" encoding="utf-8"?>
<p:tagLst xmlns:a="http://schemas.openxmlformats.org/drawingml/2006/main" xmlns:r="http://schemas.openxmlformats.org/officeDocument/2006/relationships" xmlns:p="http://schemas.openxmlformats.org/presentationml/2006/main">
  <p:tag name="DVSHAPEID" val="JqqPDJp6duGcRp5VT9zP4g"/>
</p:tagLst>
</file>

<file path=ppt/tags/tag18.xml><?xml version="1.0" encoding="utf-8"?>
<p:tagLst xmlns:a="http://schemas.openxmlformats.org/drawingml/2006/main" xmlns:r="http://schemas.openxmlformats.org/officeDocument/2006/relationships" xmlns:p="http://schemas.openxmlformats.org/presentationml/2006/main">
  <p:tag name="DVSHAPEID" val="Xj99ymkuT2ytxDrmxL0uSl"/>
</p:tagLst>
</file>

<file path=ppt/tags/tag180.xml><?xml version="1.0" encoding="utf-8"?>
<p:tagLst xmlns:a="http://schemas.openxmlformats.org/drawingml/2006/main" xmlns:r="http://schemas.openxmlformats.org/officeDocument/2006/relationships" xmlns:p="http://schemas.openxmlformats.org/presentationml/2006/main">
  <p:tag name="DVSHAPEID" val="dLYSbHW1gVmW73DjfMgEld"/>
</p:tagLst>
</file>

<file path=ppt/tags/tag181.xml><?xml version="1.0" encoding="utf-8"?>
<p:tagLst xmlns:a="http://schemas.openxmlformats.org/drawingml/2006/main" xmlns:r="http://schemas.openxmlformats.org/officeDocument/2006/relationships" xmlns:p="http://schemas.openxmlformats.org/presentationml/2006/main">
  <p:tag name="DVSHAPEID" val="fFJbBOhu215tdERLyH9ceK"/>
</p:tagLst>
</file>

<file path=ppt/tags/tag182.xml><?xml version="1.0" encoding="utf-8"?>
<p:tagLst xmlns:a="http://schemas.openxmlformats.org/drawingml/2006/main" xmlns:r="http://schemas.openxmlformats.org/officeDocument/2006/relationships" xmlns:p="http://schemas.openxmlformats.org/presentationml/2006/main">
  <p:tag name="DVSHAPEID" val="PVi2iATMzqUZwi8067KLSk"/>
</p:tagLst>
</file>

<file path=ppt/tags/tag183.xml><?xml version="1.0" encoding="utf-8"?>
<p:tagLst xmlns:a="http://schemas.openxmlformats.org/drawingml/2006/main" xmlns:r="http://schemas.openxmlformats.org/officeDocument/2006/relationships" xmlns:p="http://schemas.openxmlformats.org/presentationml/2006/main">
  <p:tag name="DVSHAPEID" val="QDQYsueyu9YvPNTywGAgsE"/>
</p:tagLst>
</file>

<file path=ppt/tags/tag184.xml><?xml version="1.0" encoding="utf-8"?>
<p:tagLst xmlns:a="http://schemas.openxmlformats.org/drawingml/2006/main" xmlns:r="http://schemas.openxmlformats.org/officeDocument/2006/relationships" xmlns:p="http://schemas.openxmlformats.org/presentationml/2006/main">
  <p:tag name="DVSHAPEID" val="zd8yCxB2stRv5Ebk7px0WL"/>
</p:tagLst>
</file>

<file path=ppt/tags/tag185.xml><?xml version="1.0" encoding="utf-8"?>
<p:tagLst xmlns:a="http://schemas.openxmlformats.org/drawingml/2006/main" xmlns:r="http://schemas.openxmlformats.org/officeDocument/2006/relationships" xmlns:p="http://schemas.openxmlformats.org/presentationml/2006/main">
  <p:tag name="DVSHAPEID" val="10sk6xB3aCSb4DPTRGXrGv"/>
</p:tagLst>
</file>

<file path=ppt/tags/tag186.xml><?xml version="1.0" encoding="utf-8"?>
<p:tagLst xmlns:a="http://schemas.openxmlformats.org/drawingml/2006/main" xmlns:r="http://schemas.openxmlformats.org/officeDocument/2006/relationships" xmlns:p="http://schemas.openxmlformats.org/presentationml/2006/main">
  <p:tag name="DVSHAPEID" val="DkIfnbzbIrIOb75ir3rpie"/>
</p:tagLst>
</file>

<file path=ppt/tags/tag187.xml><?xml version="1.0" encoding="utf-8"?>
<p:tagLst xmlns:a="http://schemas.openxmlformats.org/drawingml/2006/main" xmlns:r="http://schemas.openxmlformats.org/officeDocument/2006/relationships" xmlns:p="http://schemas.openxmlformats.org/presentationml/2006/main">
  <p:tag name="DVSHAPEID" val="CTzyuexR3u4vm7BRaptZTq"/>
</p:tagLst>
</file>

<file path=ppt/tags/tag188.xml><?xml version="1.0" encoding="utf-8"?>
<p:tagLst xmlns:a="http://schemas.openxmlformats.org/drawingml/2006/main" xmlns:r="http://schemas.openxmlformats.org/officeDocument/2006/relationships" xmlns:p="http://schemas.openxmlformats.org/presentationml/2006/main">
  <p:tag name="DVSHAPEID" val="tgrINzfT0gdpIPFOHlERoe"/>
</p:tagLst>
</file>

<file path=ppt/tags/tag189.xml><?xml version="1.0" encoding="utf-8"?>
<p:tagLst xmlns:a="http://schemas.openxmlformats.org/drawingml/2006/main" xmlns:r="http://schemas.openxmlformats.org/officeDocument/2006/relationships" xmlns:p="http://schemas.openxmlformats.org/presentationml/2006/main">
  <p:tag name="DVSHAPEID" val="iXpMclI8l21exLXPSF0YkU"/>
</p:tagLst>
</file>

<file path=ppt/tags/tag19.xml><?xml version="1.0" encoding="utf-8"?>
<p:tagLst xmlns:a="http://schemas.openxmlformats.org/drawingml/2006/main" xmlns:r="http://schemas.openxmlformats.org/officeDocument/2006/relationships" xmlns:p="http://schemas.openxmlformats.org/presentationml/2006/main">
  <p:tag name="DVSHAPEID" val="hYHCrerBnmMdphM3cLahsX"/>
</p:tagLst>
</file>

<file path=ppt/tags/tag190.xml><?xml version="1.0" encoding="utf-8"?>
<p:tagLst xmlns:a="http://schemas.openxmlformats.org/drawingml/2006/main" xmlns:r="http://schemas.openxmlformats.org/officeDocument/2006/relationships" xmlns:p="http://schemas.openxmlformats.org/presentationml/2006/main">
  <p:tag name="DVSHAPEID" val="4vpmHVUFffKUnNyUnxkNXi"/>
</p:tagLst>
</file>

<file path=ppt/tags/tag191.xml><?xml version="1.0" encoding="utf-8"?>
<p:tagLst xmlns:a="http://schemas.openxmlformats.org/drawingml/2006/main" xmlns:r="http://schemas.openxmlformats.org/officeDocument/2006/relationships" xmlns:p="http://schemas.openxmlformats.org/presentationml/2006/main">
  <p:tag name="DVSHAPEID" val="abLmOA5W8vtoTTmQDMdFNM"/>
</p:tagLst>
</file>

<file path=ppt/tags/tag192.xml><?xml version="1.0" encoding="utf-8"?>
<p:tagLst xmlns:a="http://schemas.openxmlformats.org/drawingml/2006/main" xmlns:r="http://schemas.openxmlformats.org/officeDocument/2006/relationships" xmlns:p="http://schemas.openxmlformats.org/presentationml/2006/main">
  <p:tag name="DVSHAPEID" val="tCnagYhtExWLleAl6jAi6f"/>
</p:tagLst>
</file>

<file path=ppt/tags/tag193.xml><?xml version="1.0" encoding="utf-8"?>
<p:tagLst xmlns:a="http://schemas.openxmlformats.org/drawingml/2006/main" xmlns:r="http://schemas.openxmlformats.org/officeDocument/2006/relationships" xmlns:p="http://schemas.openxmlformats.org/presentationml/2006/main">
  <p:tag name="DVSHAPEID" val="qYTFyxTxzivnH9YEk7EFRW"/>
</p:tagLst>
</file>

<file path=ppt/tags/tag194.xml><?xml version="1.0" encoding="utf-8"?>
<p:tagLst xmlns:a="http://schemas.openxmlformats.org/drawingml/2006/main" xmlns:r="http://schemas.openxmlformats.org/officeDocument/2006/relationships" xmlns:p="http://schemas.openxmlformats.org/presentationml/2006/main">
  <p:tag name="DVSHAPEID" val="r7y7giGT5uFebogBqKz6YD"/>
</p:tagLst>
</file>

<file path=ppt/tags/tag195.xml><?xml version="1.0" encoding="utf-8"?>
<p:tagLst xmlns:a="http://schemas.openxmlformats.org/drawingml/2006/main" xmlns:r="http://schemas.openxmlformats.org/officeDocument/2006/relationships" xmlns:p="http://schemas.openxmlformats.org/presentationml/2006/main">
  <p:tag name="DVSHAPEID" val="gXxqnrZtErnuxM7rhBQFd0"/>
</p:tagLst>
</file>

<file path=ppt/tags/tag196.xml><?xml version="1.0" encoding="utf-8"?>
<p:tagLst xmlns:a="http://schemas.openxmlformats.org/drawingml/2006/main" xmlns:r="http://schemas.openxmlformats.org/officeDocument/2006/relationships" xmlns:p="http://schemas.openxmlformats.org/presentationml/2006/main">
  <p:tag name="DVSHAPEID" val="IsXzoJGU5KXNQAzPVeUBPe"/>
</p:tagLst>
</file>

<file path=ppt/tags/tag197.xml><?xml version="1.0" encoding="utf-8"?>
<p:tagLst xmlns:a="http://schemas.openxmlformats.org/drawingml/2006/main" xmlns:r="http://schemas.openxmlformats.org/officeDocument/2006/relationships" xmlns:p="http://schemas.openxmlformats.org/presentationml/2006/main">
  <p:tag name="DVSHAPEID" val="RHRttZsYgjqff5tN3gMKmD"/>
</p:tagLst>
</file>

<file path=ppt/tags/tag198.xml><?xml version="1.0" encoding="utf-8"?>
<p:tagLst xmlns:a="http://schemas.openxmlformats.org/drawingml/2006/main" xmlns:r="http://schemas.openxmlformats.org/officeDocument/2006/relationships" xmlns:p="http://schemas.openxmlformats.org/presentationml/2006/main">
  <p:tag name="DVSHAPEID" val="wJWwRsFCKBbuBgHUfHr6uE"/>
</p:tagLst>
</file>

<file path=ppt/tags/tag199.xml><?xml version="1.0" encoding="utf-8"?>
<p:tagLst xmlns:a="http://schemas.openxmlformats.org/drawingml/2006/main" xmlns:r="http://schemas.openxmlformats.org/officeDocument/2006/relationships" xmlns:p="http://schemas.openxmlformats.org/presentationml/2006/main">
  <p:tag name="DVSHAPEID" val="nAlul7bDP5Rda8xW70iDyO"/>
</p:tagLst>
</file>

<file path=ppt/tags/tag2.xml><?xml version="1.0" encoding="utf-8"?>
<p:tagLst xmlns:a="http://schemas.openxmlformats.org/drawingml/2006/main" xmlns:r="http://schemas.openxmlformats.org/officeDocument/2006/relationships" xmlns:p="http://schemas.openxmlformats.org/presentationml/2006/main">
  <p:tag name="DVSHAPEID" val="nKvp5pFehtuBtfSnJL98SP"/>
</p:tagLst>
</file>

<file path=ppt/tags/tag20.xml><?xml version="1.0" encoding="utf-8"?>
<p:tagLst xmlns:a="http://schemas.openxmlformats.org/drawingml/2006/main" xmlns:r="http://schemas.openxmlformats.org/officeDocument/2006/relationships" xmlns:p="http://schemas.openxmlformats.org/presentationml/2006/main">
  <p:tag name="DVSHAPEID" val="jjKE9jUde3Hk1nsiF5gStJ"/>
</p:tagLst>
</file>

<file path=ppt/tags/tag200.xml><?xml version="1.0" encoding="utf-8"?>
<p:tagLst xmlns:a="http://schemas.openxmlformats.org/drawingml/2006/main" xmlns:r="http://schemas.openxmlformats.org/officeDocument/2006/relationships" xmlns:p="http://schemas.openxmlformats.org/presentationml/2006/main">
  <p:tag name="DVSHAPEID" val="4Ktd6814jf8Sllbm6yr7M5"/>
</p:tagLst>
</file>

<file path=ppt/tags/tag201.xml><?xml version="1.0" encoding="utf-8"?>
<p:tagLst xmlns:a="http://schemas.openxmlformats.org/drawingml/2006/main" xmlns:r="http://schemas.openxmlformats.org/officeDocument/2006/relationships" xmlns:p="http://schemas.openxmlformats.org/presentationml/2006/main">
  <p:tag name="DVSHAPEID" val="Cn5yniAqOQ6yvA0802CLMC"/>
</p:tagLst>
</file>

<file path=ppt/tags/tag202.xml><?xml version="1.0" encoding="utf-8"?>
<p:tagLst xmlns:a="http://schemas.openxmlformats.org/drawingml/2006/main" xmlns:r="http://schemas.openxmlformats.org/officeDocument/2006/relationships" xmlns:p="http://schemas.openxmlformats.org/presentationml/2006/main">
  <p:tag name="DVSHAPEID" val="5iMcLKUJcr2Y867xLIuSqi"/>
</p:tagLst>
</file>

<file path=ppt/tags/tag203.xml><?xml version="1.0" encoding="utf-8"?>
<p:tagLst xmlns:a="http://schemas.openxmlformats.org/drawingml/2006/main" xmlns:r="http://schemas.openxmlformats.org/officeDocument/2006/relationships" xmlns:p="http://schemas.openxmlformats.org/presentationml/2006/main">
  <p:tag name="DVSHAPEID" val="wxrT0tgUgTbMwZmaoVbNW1"/>
</p:tagLst>
</file>

<file path=ppt/tags/tag204.xml><?xml version="1.0" encoding="utf-8"?>
<p:tagLst xmlns:a="http://schemas.openxmlformats.org/drawingml/2006/main" xmlns:r="http://schemas.openxmlformats.org/officeDocument/2006/relationships" xmlns:p="http://schemas.openxmlformats.org/presentationml/2006/main">
  <p:tag name="DVSHAPEID" val="E8OkLAbFmmD6gi9sX47zKq"/>
</p:tagLst>
</file>

<file path=ppt/tags/tag205.xml><?xml version="1.0" encoding="utf-8"?>
<p:tagLst xmlns:a="http://schemas.openxmlformats.org/drawingml/2006/main" xmlns:r="http://schemas.openxmlformats.org/officeDocument/2006/relationships" xmlns:p="http://schemas.openxmlformats.org/presentationml/2006/main">
  <p:tag name="DVSHAPEID" val="OvgMNnqASQIvSi5GIFJBwP"/>
</p:tagLst>
</file>

<file path=ppt/tags/tag206.xml><?xml version="1.0" encoding="utf-8"?>
<p:tagLst xmlns:a="http://schemas.openxmlformats.org/drawingml/2006/main" xmlns:r="http://schemas.openxmlformats.org/officeDocument/2006/relationships" xmlns:p="http://schemas.openxmlformats.org/presentationml/2006/main">
  <p:tag name="DVSHAPEID" val="8qJ40WY7Fngdki3ZMOeLtN"/>
</p:tagLst>
</file>

<file path=ppt/tags/tag207.xml><?xml version="1.0" encoding="utf-8"?>
<p:tagLst xmlns:a="http://schemas.openxmlformats.org/drawingml/2006/main" xmlns:r="http://schemas.openxmlformats.org/officeDocument/2006/relationships" xmlns:p="http://schemas.openxmlformats.org/presentationml/2006/main">
  <p:tag name="DVSHAPEID" val="oKpQmgmrQ9TYmQ2JmtBLal"/>
</p:tagLst>
</file>

<file path=ppt/tags/tag208.xml><?xml version="1.0" encoding="utf-8"?>
<p:tagLst xmlns:a="http://schemas.openxmlformats.org/drawingml/2006/main" xmlns:r="http://schemas.openxmlformats.org/officeDocument/2006/relationships" xmlns:p="http://schemas.openxmlformats.org/presentationml/2006/main">
  <p:tag name="DVSHAPEID" val="fEYMDJTVmLml1YEazILdw7"/>
</p:tagLst>
</file>

<file path=ppt/tags/tag209.xml><?xml version="1.0" encoding="utf-8"?>
<p:tagLst xmlns:a="http://schemas.openxmlformats.org/drawingml/2006/main" xmlns:r="http://schemas.openxmlformats.org/officeDocument/2006/relationships" xmlns:p="http://schemas.openxmlformats.org/presentationml/2006/main">
  <p:tag name="DVSHAPEID" val="kmWdW3rL9IC3vLSACDyVM8"/>
</p:tagLst>
</file>

<file path=ppt/tags/tag21.xml><?xml version="1.0" encoding="utf-8"?>
<p:tagLst xmlns:a="http://schemas.openxmlformats.org/drawingml/2006/main" xmlns:r="http://schemas.openxmlformats.org/officeDocument/2006/relationships" xmlns:p="http://schemas.openxmlformats.org/presentationml/2006/main">
  <p:tag name="DVSHAPEID" val="EVK8BPdohX4BZQoTc1zGOv"/>
</p:tagLst>
</file>

<file path=ppt/tags/tag210.xml><?xml version="1.0" encoding="utf-8"?>
<p:tagLst xmlns:a="http://schemas.openxmlformats.org/drawingml/2006/main" xmlns:r="http://schemas.openxmlformats.org/officeDocument/2006/relationships" xmlns:p="http://schemas.openxmlformats.org/presentationml/2006/main">
  <p:tag name="DVSHAPEID" val="C1O34cUTZWO7kBQqMPtBBE"/>
</p:tagLst>
</file>

<file path=ppt/tags/tag211.xml><?xml version="1.0" encoding="utf-8"?>
<p:tagLst xmlns:a="http://schemas.openxmlformats.org/drawingml/2006/main" xmlns:r="http://schemas.openxmlformats.org/officeDocument/2006/relationships" xmlns:p="http://schemas.openxmlformats.org/presentationml/2006/main">
  <p:tag name="DVSHAPEID" val="IYsThZ58FBkbKVoSYfQgIF"/>
</p:tagLst>
</file>

<file path=ppt/tags/tag212.xml><?xml version="1.0" encoding="utf-8"?>
<p:tagLst xmlns:a="http://schemas.openxmlformats.org/drawingml/2006/main" xmlns:r="http://schemas.openxmlformats.org/officeDocument/2006/relationships" xmlns:p="http://schemas.openxmlformats.org/presentationml/2006/main">
  <p:tag name="DVSHAPEID" val="eoqgKcQJrbxXiQBaUVNRhd"/>
</p:tagLst>
</file>

<file path=ppt/tags/tag213.xml><?xml version="1.0" encoding="utf-8"?>
<p:tagLst xmlns:a="http://schemas.openxmlformats.org/drawingml/2006/main" xmlns:r="http://schemas.openxmlformats.org/officeDocument/2006/relationships" xmlns:p="http://schemas.openxmlformats.org/presentationml/2006/main">
  <p:tag name="DVSHAPEID" val="N9RU1UQeKkV2J4t1eSiW99"/>
</p:tagLst>
</file>

<file path=ppt/tags/tag214.xml><?xml version="1.0" encoding="utf-8"?>
<p:tagLst xmlns:a="http://schemas.openxmlformats.org/drawingml/2006/main" xmlns:r="http://schemas.openxmlformats.org/officeDocument/2006/relationships" xmlns:p="http://schemas.openxmlformats.org/presentationml/2006/main">
  <p:tag name="DVSHAPEID" val="DMCyhOkVsQo0AhoPaWSdqc"/>
</p:tagLst>
</file>

<file path=ppt/tags/tag215.xml><?xml version="1.0" encoding="utf-8"?>
<p:tagLst xmlns:a="http://schemas.openxmlformats.org/drawingml/2006/main" xmlns:r="http://schemas.openxmlformats.org/officeDocument/2006/relationships" xmlns:p="http://schemas.openxmlformats.org/presentationml/2006/main">
  <p:tag name="DVSHAPEID" val="1f6wHSGUzl4Dv4itC2TPR5"/>
</p:tagLst>
</file>

<file path=ppt/tags/tag216.xml><?xml version="1.0" encoding="utf-8"?>
<p:tagLst xmlns:a="http://schemas.openxmlformats.org/drawingml/2006/main" xmlns:r="http://schemas.openxmlformats.org/officeDocument/2006/relationships" xmlns:p="http://schemas.openxmlformats.org/presentationml/2006/main">
  <p:tag name="DVSHAPEID" val="EJtbCpIm3WIrKmsK6rfyh2"/>
</p:tagLst>
</file>

<file path=ppt/tags/tag217.xml><?xml version="1.0" encoding="utf-8"?>
<p:tagLst xmlns:a="http://schemas.openxmlformats.org/drawingml/2006/main" xmlns:r="http://schemas.openxmlformats.org/officeDocument/2006/relationships" xmlns:p="http://schemas.openxmlformats.org/presentationml/2006/main">
  <p:tag name="DVSHAPEID" val="WWMjxGjPjBlWBn2vggcdh8"/>
</p:tagLst>
</file>

<file path=ppt/tags/tag218.xml><?xml version="1.0" encoding="utf-8"?>
<p:tagLst xmlns:a="http://schemas.openxmlformats.org/drawingml/2006/main" xmlns:r="http://schemas.openxmlformats.org/officeDocument/2006/relationships" xmlns:p="http://schemas.openxmlformats.org/presentationml/2006/main">
  <p:tag name="DVSHAPEID" val="V4kV1RVrzjOBMwoiR12dC7"/>
</p:tagLst>
</file>

<file path=ppt/tags/tag219.xml><?xml version="1.0" encoding="utf-8"?>
<p:tagLst xmlns:a="http://schemas.openxmlformats.org/drawingml/2006/main" xmlns:r="http://schemas.openxmlformats.org/officeDocument/2006/relationships" xmlns:p="http://schemas.openxmlformats.org/presentationml/2006/main">
  <p:tag name="DVSHAPEID" val="5OL5IBbYl3KO1IZCFrUR11"/>
</p:tagLst>
</file>

<file path=ppt/tags/tag22.xml><?xml version="1.0" encoding="utf-8"?>
<p:tagLst xmlns:a="http://schemas.openxmlformats.org/drawingml/2006/main" xmlns:r="http://schemas.openxmlformats.org/officeDocument/2006/relationships" xmlns:p="http://schemas.openxmlformats.org/presentationml/2006/main">
  <p:tag name="DVSHAPEID" val="JpcAYbjuGXI3XcGilj1YH4"/>
</p:tagLst>
</file>

<file path=ppt/tags/tag220.xml><?xml version="1.0" encoding="utf-8"?>
<p:tagLst xmlns:a="http://schemas.openxmlformats.org/drawingml/2006/main" xmlns:r="http://schemas.openxmlformats.org/officeDocument/2006/relationships" xmlns:p="http://schemas.openxmlformats.org/presentationml/2006/main">
  <p:tag name="DVSHAPEID" val="8ZAv6Xoba4vNYw9W9kgBYK"/>
</p:tagLst>
</file>

<file path=ppt/tags/tag221.xml><?xml version="1.0" encoding="utf-8"?>
<p:tagLst xmlns:a="http://schemas.openxmlformats.org/drawingml/2006/main" xmlns:r="http://schemas.openxmlformats.org/officeDocument/2006/relationships" xmlns:p="http://schemas.openxmlformats.org/presentationml/2006/main">
  <p:tag name="DVSHAPEID" val="RXvGifmBjL64FMucudAaSG"/>
</p:tagLst>
</file>

<file path=ppt/tags/tag222.xml><?xml version="1.0" encoding="utf-8"?>
<p:tagLst xmlns:a="http://schemas.openxmlformats.org/drawingml/2006/main" xmlns:r="http://schemas.openxmlformats.org/officeDocument/2006/relationships" xmlns:p="http://schemas.openxmlformats.org/presentationml/2006/main">
  <p:tag name="DVSHAPEID" val="KJT37oy5ywnFmgicShPoYT"/>
</p:tagLst>
</file>

<file path=ppt/tags/tag223.xml><?xml version="1.0" encoding="utf-8"?>
<p:tagLst xmlns:a="http://schemas.openxmlformats.org/drawingml/2006/main" xmlns:r="http://schemas.openxmlformats.org/officeDocument/2006/relationships" xmlns:p="http://schemas.openxmlformats.org/presentationml/2006/main">
  <p:tag name="DVSHAPEID" val="4EIwNIuZEip32hVWDVU0p6"/>
</p:tagLst>
</file>

<file path=ppt/tags/tag224.xml><?xml version="1.0" encoding="utf-8"?>
<p:tagLst xmlns:a="http://schemas.openxmlformats.org/drawingml/2006/main" xmlns:r="http://schemas.openxmlformats.org/officeDocument/2006/relationships" xmlns:p="http://schemas.openxmlformats.org/presentationml/2006/main">
  <p:tag name="DVSECTIONID" val="4uZ8mMasiXRMm6D2ronbmh"/>
</p:tagLst>
</file>

<file path=ppt/tags/tag225.xml><?xml version="1.0" encoding="utf-8"?>
<p:tagLst xmlns:a="http://schemas.openxmlformats.org/drawingml/2006/main" xmlns:r="http://schemas.openxmlformats.org/officeDocument/2006/relationships" xmlns:p="http://schemas.openxmlformats.org/presentationml/2006/main">
  <p:tag name="DVSHAPEID" val="03jFdCq7Xx6w5kl7m868rW"/>
</p:tagLst>
</file>

<file path=ppt/tags/tag226.xml><?xml version="1.0" encoding="utf-8"?>
<p:tagLst xmlns:a="http://schemas.openxmlformats.org/drawingml/2006/main" xmlns:r="http://schemas.openxmlformats.org/officeDocument/2006/relationships" xmlns:p="http://schemas.openxmlformats.org/presentationml/2006/main">
  <p:tag name="DVSHAPEID" val="pPa7pbgwI81ECPsrUMkE4A"/>
</p:tagLst>
</file>

<file path=ppt/tags/tag227.xml><?xml version="1.0" encoding="utf-8"?>
<p:tagLst xmlns:a="http://schemas.openxmlformats.org/drawingml/2006/main" xmlns:r="http://schemas.openxmlformats.org/officeDocument/2006/relationships" xmlns:p="http://schemas.openxmlformats.org/presentationml/2006/main">
  <p:tag name="DVSHAPEID" val="kR7nYKC9Q1y4Dtv5deRqOX"/>
</p:tagLst>
</file>

<file path=ppt/tags/tag228.xml><?xml version="1.0" encoding="utf-8"?>
<p:tagLst xmlns:a="http://schemas.openxmlformats.org/drawingml/2006/main" xmlns:r="http://schemas.openxmlformats.org/officeDocument/2006/relationships" xmlns:p="http://schemas.openxmlformats.org/presentationml/2006/main">
  <p:tag name="DVSHAPEID" val="vqIwFVdkONRPviZ1cvUyiZ"/>
</p:tagLst>
</file>

<file path=ppt/tags/tag229.xml><?xml version="1.0" encoding="utf-8"?>
<p:tagLst xmlns:a="http://schemas.openxmlformats.org/drawingml/2006/main" xmlns:r="http://schemas.openxmlformats.org/officeDocument/2006/relationships" xmlns:p="http://schemas.openxmlformats.org/presentationml/2006/main">
  <p:tag name="DVSHAPEID" val="6ybYVOy5NELmmGFs5GWvdK"/>
</p:tagLst>
</file>

<file path=ppt/tags/tag23.xml><?xml version="1.0" encoding="utf-8"?>
<p:tagLst xmlns:a="http://schemas.openxmlformats.org/drawingml/2006/main" xmlns:r="http://schemas.openxmlformats.org/officeDocument/2006/relationships" xmlns:p="http://schemas.openxmlformats.org/presentationml/2006/main">
  <p:tag name="DVSHAPEID" val="2eCEzv8MuTZPLteiXHsuo7"/>
</p:tagLst>
</file>

<file path=ppt/tags/tag230.xml><?xml version="1.0" encoding="utf-8"?>
<p:tagLst xmlns:a="http://schemas.openxmlformats.org/drawingml/2006/main" xmlns:r="http://schemas.openxmlformats.org/officeDocument/2006/relationships" xmlns:p="http://schemas.openxmlformats.org/presentationml/2006/main">
  <p:tag name="DVSHAPEID" val="cOXc5c1mwgFwkakH0pLI0d"/>
</p:tagLst>
</file>

<file path=ppt/tags/tag231.xml><?xml version="1.0" encoding="utf-8"?>
<p:tagLst xmlns:a="http://schemas.openxmlformats.org/drawingml/2006/main" xmlns:r="http://schemas.openxmlformats.org/officeDocument/2006/relationships" xmlns:p="http://schemas.openxmlformats.org/presentationml/2006/main">
  <p:tag name="DVSHAPEID" val="48WjmKqeCMLlln0JIm3q8v"/>
</p:tagLst>
</file>

<file path=ppt/tags/tag232.xml><?xml version="1.0" encoding="utf-8"?>
<p:tagLst xmlns:a="http://schemas.openxmlformats.org/drawingml/2006/main" xmlns:r="http://schemas.openxmlformats.org/officeDocument/2006/relationships" xmlns:p="http://schemas.openxmlformats.org/presentationml/2006/main">
  <p:tag name="DVSHAPEID" val="HQmv8nGwJuJZJOgMQhVhDS"/>
</p:tagLst>
</file>

<file path=ppt/tags/tag233.xml><?xml version="1.0" encoding="utf-8"?>
<p:tagLst xmlns:a="http://schemas.openxmlformats.org/drawingml/2006/main" xmlns:r="http://schemas.openxmlformats.org/officeDocument/2006/relationships" xmlns:p="http://schemas.openxmlformats.org/presentationml/2006/main">
  <p:tag name="DVSECTIONID" val="bjk4zLCFp7gNTW0qazjQAX"/>
</p:tagLst>
</file>

<file path=ppt/tags/tag234.xml><?xml version="1.0" encoding="utf-8"?>
<p:tagLst xmlns:a="http://schemas.openxmlformats.org/drawingml/2006/main" xmlns:r="http://schemas.openxmlformats.org/officeDocument/2006/relationships" xmlns:p="http://schemas.openxmlformats.org/presentationml/2006/main">
  <p:tag name="DVSHAPEID" val="Tam9PZFTKxQtmtjuNKTT4f"/>
</p:tagLst>
</file>

<file path=ppt/tags/tag235.xml><?xml version="1.0" encoding="utf-8"?>
<p:tagLst xmlns:a="http://schemas.openxmlformats.org/drawingml/2006/main" xmlns:r="http://schemas.openxmlformats.org/officeDocument/2006/relationships" xmlns:p="http://schemas.openxmlformats.org/presentationml/2006/main">
  <p:tag name="DVSHAPEID" val="GD0yark8fIrrrsOj6w6B6l"/>
</p:tagLst>
</file>

<file path=ppt/tags/tag236.xml><?xml version="1.0" encoding="utf-8"?>
<p:tagLst xmlns:a="http://schemas.openxmlformats.org/drawingml/2006/main" xmlns:r="http://schemas.openxmlformats.org/officeDocument/2006/relationships" xmlns:p="http://schemas.openxmlformats.org/presentationml/2006/main">
  <p:tag name="DVSHAPEID" val="YC2cQcB6rW5EtJ9hOeyBh7"/>
</p:tagLst>
</file>

<file path=ppt/tags/tag237.xml><?xml version="1.0" encoding="utf-8"?>
<p:tagLst xmlns:a="http://schemas.openxmlformats.org/drawingml/2006/main" xmlns:r="http://schemas.openxmlformats.org/officeDocument/2006/relationships" xmlns:p="http://schemas.openxmlformats.org/presentationml/2006/main">
  <p:tag name="DVSHAPEID" val="1U1RFuDmNs9lFnwXA8w8hv"/>
</p:tagLst>
</file>

<file path=ppt/tags/tag238.xml><?xml version="1.0" encoding="utf-8"?>
<p:tagLst xmlns:a="http://schemas.openxmlformats.org/drawingml/2006/main" xmlns:r="http://schemas.openxmlformats.org/officeDocument/2006/relationships" xmlns:p="http://schemas.openxmlformats.org/presentationml/2006/main">
  <p:tag name="DVSECTIONID" val="AMiY4ZxaQyjPQOBx1nPGu4"/>
</p:tagLst>
</file>

<file path=ppt/tags/tag239.xml><?xml version="1.0" encoding="utf-8"?>
<p:tagLst xmlns:a="http://schemas.openxmlformats.org/drawingml/2006/main" xmlns:r="http://schemas.openxmlformats.org/officeDocument/2006/relationships" xmlns:p="http://schemas.openxmlformats.org/presentationml/2006/main">
  <p:tag name="DVSHAPEID" val="mNY59OIR3u3QA7bZw6s48C"/>
</p:tagLst>
</file>

<file path=ppt/tags/tag24.xml><?xml version="1.0" encoding="utf-8"?>
<p:tagLst xmlns:a="http://schemas.openxmlformats.org/drawingml/2006/main" xmlns:r="http://schemas.openxmlformats.org/officeDocument/2006/relationships" xmlns:p="http://schemas.openxmlformats.org/presentationml/2006/main">
  <p:tag name="DVSHAPEID" val="fpnBTMSfiNV99xwxVYimK4"/>
</p:tagLst>
</file>

<file path=ppt/tags/tag240.xml><?xml version="1.0" encoding="utf-8"?>
<p:tagLst xmlns:a="http://schemas.openxmlformats.org/drawingml/2006/main" xmlns:r="http://schemas.openxmlformats.org/officeDocument/2006/relationships" xmlns:p="http://schemas.openxmlformats.org/presentationml/2006/main">
  <p:tag name="DVSHAPEID" val="v83LKQDq58QwydSAlODVpE"/>
</p:tagLst>
</file>

<file path=ppt/tags/tag241.xml><?xml version="1.0" encoding="utf-8"?>
<p:tagLst xmlns:a="http://schemas.openxmlformats.org/drawingml/2006/main" xmlns:r="http://schemas.openxmlformats.org/officeDocument/2006/relationships" xmlns:p="http://schemas.openxmlformats.org/presentationml/2006/main">
  <p:tag name="DVSHAPEID" val="iPMoMBBpGcmJiQ1o4ReCpU"/>
</p:tagLst>
</file>

<file path=ppt/tags/tag242.xml><?xml version="1.0" encoding="utf-8"?>
<p:tagLst xmlns:a="http://schemas.openxmlformats.org/drawingml/2006/main" xmlns:r="http://schemas.openxmlformats.org/officeDocument/2006/relationships" xmlns:p="http://schemas.openxmlformats.org/presentationml/2006/main">
  <p:tag name="DVSHAPEID" val="Z4zX6WLDqddQPeYm41PFsD"/>
</p:tagLst>
</file>

<file path=ppt/tags/tag243.xml><?xml version="1.0" encoding="utf-8"?>
<p:tagLst xmlns:a="http://schemas.openxmlformats.org/drawingml/2006/main" xmlns:r="http://schemas.openxmlformats.org/officeDocument/2006/relationships" xmlns:p="http://schemas.openxmlformats.org/presentationml/2006/main">
  <p:tag name="DVSHAPEID" val="9PV1yWKLGNfnPIOOuEE3L9"/>
</p:tagLst>
</file>

<file path=ppt/tags/tag244.xml><?xml version="1.0" encoding="utf-8"?>
<p:tagLst xmlns:a="http://schemas.openxmlformats.org/drawingml/2006/main" xmlns:r="http://schemas.openxmlformats.org/officeDocument/2006/relationships" xmlns:p="http://schemas.openxmlformats.org/presentationml/2006/main">
  <p:tag name="DVSHAPEID" val="vr0NpHNcNKsmVK25oOSEwp"/>
</p:tagLst>
</file>

<file path=ppt/tags/tag245.xml><?xml version="1.0" encoding="utf-8"?>
<p:tagLst xmlns:a="http://schemas.openxmlformats.org/drawingml/2006/main" xmlns:r="http://schemas.openxmlformats.org/officeDocument/2006/relationships" xmlns:p="http://schemas.openxmlformats.org/presentationml/2006/main">
  <p:tag name="DVSHAPEID" val="Bspgxgxa1pS0jt1Lx3Yt0v"/>
</p:tagLst>
</file>

<file path=ppt/tags/tag246.xml><?xml version="1.0" encoding="utf-8"?>
<p:tagLst xmlns:a="http://schemas.openxmlformats.org/drawingml/2006/main" xmlns:r="http://schemas.openxmlformats.org/officeDocument/2006/relationships" xmlns:p="http://schemas.openxmlformats.org/presentationml/2006/main">
  <p:tag name="DVSECTIONID" val="t36cPDyV0Utvshc4z6853b"/>
</p:tagLst>
</file>

<file path=ppt/tags/tag247.xml><?xml version="1.0" encoding="utf-8"?>
<p:tagLst xmlns:a="http://schemas.openxmlformats.org/drawingml/2006/main" xmlns:r="http://schemas.openxmlformats.org/officeDocument/2006/relationships" xmlns:p="http://schemas.openxmlformats.org/presentationml/2006/main">
  <p:tag name="DVSHAPEID" val="jHXBPhMhETlOwSsWIbpgGf"/>
</p:tagLst>
</file>

<file path=ppt/tags/tag248.xml><?xml version="1.0" encoding="utf-8"?>
<p:tagLst xmlns:a="http://schemas.openxmlformats.org/drawingml/2006/main" xmlns:r="http://schemas.openxmlformats.org/officeDocument/2006/relationships" xmlns:p="http://schemas.openxmlformats.org/presentationml/2006/main">
  <p:tag name="DVSHAPEID" val="1gkphKnEobkEqjt3RKLqSV"/>
</p:tagLst>
</file>

<file path=ppt/tags/tag249.xml><?xml version="1.0" encoding="utf-8"?>
<p:tagLst xmlns:a="http://schemas.openxmlformats.org/drawingml/2006/main" xmlns:r="http://schemas.openxmlformats.org/officeDocument/2006/relationships" xmlns:p="http://schemas.openxmlformats.org/presentationml/2006/main">
  <p:tag name="DVSHAPEID" val="nIH28jaKPYk4FGgq02T0u9"/>
</p:tagLst>
</file>

<file path=ppt/tags/tag25.xml><?xml version="1.0" encoding="utf-8"?>
<p:tagLst xmlns:a="http://schemas.openxmlformats.org/drawingml/2006/main" xmlns:r="http://schemas.openxmlformats.org/officeDocument/2006/relationships" xmlns:p="http://schemas.openxmlformats.org/presentationml/2006/main">
  <p:tag name="DVSECTIONID" val="jvUAIQtux1H4SyZkHOEXJ1"/>
</p:tagLst>
</file>

<file path=ppt/tags/tag250.xml><?xml version="1.0" encoding="utf-8"?>
<p:tagLst xmlns:a="http://schemas.openxmlformats.org/drawingml/2006/main" xmlns:r="http://schemas.openxmlformats.org/officeDocument/2006/relationships" xmlns:p="http://schemas.openxmlformats.org/presentationml/2006/main">
  <p:tag name="DVSECTIONID" val="j0L0qq2Lu7aeIyMAGC8fhI"/>
</p:tagLst>
</file>

<file path=ppt/tags/tag251.xml><?xml version="1.0" encoding="utf-8"?>
<p:tagLst xmlns:a="http://schemas.openxmlformats.org/drawingml/2006/main" xmlns:r="http://schemas.openxmlformats.org/officeDocument/2006/relationships" xmlns:p="http://schemas.openxmlformats.org/presentationml/2006/main">
  <p:tag name="DVSHAPEID" val="UtM4LpgPa6C6Qyn9awFCJ3"/>
</p:tagLst>
</file>

<file path=ppt/tags/tag252.xml><?xml version="1.0" encoding="utf-8"?>
<p:tagLst xmlns:a="http://schemas.openxmlformats.org/drawingml/2006/main" xmlns:r="http://schemas.openxmlformats.org/officeDocument/2006/relationships" xmlns:p="http://schemas.openxmlformats.org/presentationml/2006/main">
  <p:tag name="DVSHAPEID" val="tUry4ChPG2p6xWtsu7UbeL"/>
</p:tagLst>
</file>

<file path=ppt/tags/tag253.xml><?xml version="1.0" encoding="utf-8"?>
<p:tagLst xmlns:a="http://schemas.openxmlformats.org/drawingml/2006/main" xmlns:r="http://schemas.openxmlformats.org/officeDocument/2006/relationships" xmlns:p="http://schemas.openxmlformats.org/presentationml/2006/main">
  <p:tag name="DVSHAPEID" val="ndDsnoSrOoMQZSDclDxlqz"/>
</p:tagLst>
</file>

<file path=ppt/tags/tag254.xml><?xml version="1.0" encoding="utf-8"?>
<p:tagLst xmlns:a="http://schemas.openxmlformats.org/drawingml/2006/main" xmlns:r="http://schemas.openxmlformats.org/officeDocument/2006/relationships" xmlns:p="http://schemas.openxmlformats.org/presentationml/2006/main">
  <p:tag name="DVSHAPEID" val="GK0rFH2yHxPIxdVBfTWee1"/>
</p:tagLst>
</file>

<file path=ppt/tags/tag255.xml><?xml version="1.0" encoding="utf-8"?>
<p:tagLst xmlns:a="http://schemas.openxmlformats.org/drawingml/2006/main" xmlns:r="http://schemas.openxmlformats.org/officeDocument/2006/relationships" xmlns:p="http://schemas.openxmlformats.org/presentationml/2006/main">
  <p:tag name="DVSECTIONID" val="FC52KqGcyeNBwHUeAocz7g"/>
</p:tagLst>
</file>

<file path=ppt/tags/tag256.xml><?xml version="1.0" encoding="utf-8"?>
<p:tagLst xmlns:a="http://schemas.openxmlformats.org/drawingml/2006/main" xmlns:r="http://schemas.openxmlformats.org/officeDocument/2006/relationships" xmlns:p="http://schemas.openxmlformats.org/presentationml/2006/main">
  <p:tag name="DVSHAPEID" val="tRs9sFkFugm5TBIeB4tEmm"/>
</p:tagLst>
</file>

<file path=ppt/tags/tag257.xml><?xml version="1.0" encoding="utf-8"?>
<p:tagLst xmlns:a="http://schemas.openxmlformats.org/drawingml/2006/main" xmlns:r="http://schemas.openxmlformats.org/officeDocument/2006/relationships" xmlns:p="http://schemas.openxmlformats.org/presentationml/2006/main">
  <p:tag name="DVSHAPEID" val="klDNNrKJwSrdfPAZQvqau4"/>
</p:tagLst>
</file>

<file path=ppt/tags/tag258.xml><?xml version="1.0" encoding="utf-8"?>
<p:tagLst xmlns:a="http://schemas.openxmlformats.org/drawingml/2006/main" xmlns:r="http://schemas.openxmlformats.org/officeDocument/2006/relationships" xmlns:p="http://schemas.openxmlformats.org/presentationml/2006/main">
  <p:tag name="DVSHAPEID" val="IANEHLqOwQN7x6wFSSUKKt"/>
</p:tagLst>
</file>

<file path=ppt/tags/tag259.xml><?xml version="1.0" encoding="utf-8"?>
<p:tagLst xmlns:a="http://schemas.openxmlformats.org/drawingml/2006/main" xmlns:r="http://schemas.openxmlformats.org/officeDocument/2006/relationships" xmlns:p="http://schemas.openxmlformats.org/presentationml/2006/main">
  <p:tag name="DVSECTIONID" val="HRKualvJSu4pRRXg249x8B"/>
</p:tagLst>
</file>

<file path=ppt/tags/tag26.xml><?xml version="1.0" encoding="utf-8"?>
<p:tagLst xmlns:a="http://schemas.openxmlformats.org/drawingml/2006/main" xmlns:r="http://schemas.openxmlformats.org/officeDocument/2006/relationships" xmlns:p="http://schemas.openxmlformats.org/presentationml/2006/main">
  <p:tag name="DVSHAPEID" val="d7sd08d6ZiPi6lC7s0Zv0G"/>
</p:tagLst>
</file>

<file path=ppt/tags/tag260.xml><?xml version="1.0" encoding="utf-8"?>
<p:tagLst xmlns:a="http://schemas.openxmlformats.org/drawingml/2006/main" xmlns:r="http://schemas.openxmlformats.org/officeDocument/2006/relationships" xmlns:p="http://schemas.openxmlformats.org/presentationml/2006/main">
  <p:tag name="DVSHAPEID" val="Vo6SPUQu7OYPTZ0ZvToihh"/>
</p:tagLst>
</file>

<file path=ppt/tags/tag261.xml><?xml version="1.0" encoding="utf-8"?>
<p:tagLst xmlns:a="http://schemas.openxmlformats.org/drawingml/2006/main" xmlns:r="http://schemas.openxmlformats.org/officeDocument/2006/relationships" xmlns:p="http://schemas.openxmlformats.org/presentationml/2006/main">
  <p:tag name="DVSHAPEID" val="6TS4cXFxcXE7l4mNUe5XUi"/>
</p:tagLst>
</file>

<file path=ppt/tags/tag262.xml><?xml version="1.0" encoding="utf-8"?>
<p:tagLst xmlns:a="http://schemas.openxmlformats.org/drawingml/2006/main" xmlns:r="http://schemas.openxmlformats.org/officeDocument/2006/relationships" xmlns:p="http://schemas.openxmlformats.org/presentationml/2006/main">
  <p:tag name="DVSECTIONID" val="Xfjq7Nv4ljUvweJSrIvnia"/>
</p:tagLst>
</file>

<file path=ppt/tags/tag263.xml><?xml version="1.0" encoding="utf-8"?>
<p:tagLst xmlns:a="http://schemas.openxmlformats.org/drawingml/2006/main" xmlns:r="http://schemas.openxmlformats.org/officeDocument/2006/relationships" xmlns:p="http://schemas.openxmlformats.org/presentationml/2006/main">
  <p:tag name="DVSHAPEID" val="4pkC89xshEQEhdZLHSOAC1"/>
</p:tagLst>
</file>

<file path=ppt/tags/tag264.xml><?xml version="1.0" encoding="utf-8"?>
<p:tagLst xmlns:a="http://schemas.openxmlformats.org/drawingml/2006/main" xmlns:r="http://schemas.openxmlformats.org/officeDocument/2006/relationships" xmlns:p="http://schemas.openxmlformats.org/presentationml/2006/main">
  <p:tag name="DVSHAPEID" val="bLDWDHZacjmOPtJAPwZJGZ"/>
</p:tagLst>
</file>

<file path=ppt/tags/tag265.xml><?xml version="1.0" encoding="utf-8"?>
<p:tagLst xmlns:a="http://schemas.openxmlformats.org/drawingml/2006/main" xmlns:r="http://schemas.openxmlformats.org/officeDocument/2006/relationships" xmlns:p="http://schemas.openxmlformats.org/presentationml/2006/main">
  <p:tag name="DVSHAPEID" val="gHM8O8wd8kF2dyYcvQs6rx"/>
</p:tagLst>
</file>

<file path=ppt/tags/tag266.xml><?xml version="1.0" encoding="utf-8"?>
<p:tagLst xmlns:a="http://schemas.openxmlformats.org/drawingml/2006/main" xmlns:r="http://schemas.openxmlformats.org/officeDocument/2006/relationships" xmlns:p="http://schemas.openxmlformats.org/presentationml/2006/main">
  <p:tag name="DVSHAPEID" val="htow173iBSlbvVauTQDZa2"/>
</p:tagLst>
</file>

<file path=ppt/tags/tag267.xml><?xml version="1.0" encoding="utf-8"?>
<p:tagLst xmlns:a="http://schemas.openxmlformats.org/drawingml/2006/main" xmlns:r="http://schemas.openxmlformats.org/officeDocument/2006/relationships" xmlns:p="http://schemas.openxmlformats.org/presentationml/2006/main">
  <p:tag name="DVSHAPEID" val="8MfaBC09hzyIqjKh7o9QJM"/>
</p:tagLst>
</file>

<file path=ppt/tags/tag268.xml><?xml version="1.0" encoding="utf-8"?>
<p:tagLst xmlns:a="http://schemas.openxmlformats.org/drawingml/2006/main" xmlns:r="http://schemas.openxmlformats.org/officeDocument/2006/relationships" xmlns:p="http://schemas.openxmlformats.org/presentationml/2006/main">
  <p:tag name="DVSHAPEID" val="H23310WCsrmfkCgQvqisBL"/>
</p:tagLst>
</file>

<file path=ppt/tags/tag269.xml><?xml version="1.0" encoding="utf-8"?>
<p:tagLst xmlns:a="http://schemas.openxmlformats.org/drawingml/2006/main" xmlns:r="http://schemas.openxmlformats.org/officeDocument/2006/relationships" xmlns:p="http://schemas.openxmlformats.org/presentationml/2006/main">
  <p:tag name="DVSHAPEID" val="DMvRKBIeQkim4d7yB0cE66"/>
</p:tagLst>
</file>

<file path=ppt/tags/tag27.xml><?xml version="1.0" encoding="utf-8"?>
<p:tagLst xmlns:a="http://schemas.openxmlformats.org/drawingml/2006/main" xmlns:r="http://schemas.openxmlformats.org/officeDocument/2006/relationships" xmlns:p="http://schemas.openxmlformats.org/presentationml/2006/main">
  <p:tag name="DVSHAPEID" val="07JaIGSSiDyYmQ8atmPU1L"/>
</p:tagLst>
</file>

<file path=ppt/tags/tag270.xml><?xml version="1.0" encoding="utf-8"?>
<p:tagLst xmlns:a="http://schemas.openxmlformats.org/drawingml/2006/main" xmlns:r="http://schemas.openxmlformats.org/officeDocument/2006/relationships" xmlns:p="http://schemas.openxmlformats.org/presentationml/2006/main">
  <p:tag name="DVSHAPEID" val="mbY81hTIyhaVogxagkTdB2"/>
</p:tagLst>
</file>

<file path=ppt/tags/tag271.xml><?xml version="1.0" encoding="utf-8"?>
<p:tagLst xmlns:a="http://schemas.openxmlformats.org/drawingml/2006/main" xmlns:r="http://schemas.openxmlformats.org/officeDocument/2006/relationships" xmlns:p="http://schemas.openxmlformats.org/presentationml/2006/main">
  <p:tag name="DVSHAPEID" val="WYx3IXPhfXFxqkSCArl7M1"/>
</p:tagLst>
</file>

<file path=ppt/tags/tag272.xml><?xml version="1.0" encoding="utf-8"?>
<p:tagLst xmlns:a="http://schemas.openxmlformats.org/drawingml/2006/main" xmlns:r="http://schemas.openxmlformats.org/officeDocument/2006/relationships" xmlns:p="http://schemas.openxmlformats.org/presentationml/2006/main">
  <p:tag name="DVSHAPEID" val="b8OR0qKRKSuje0AXyVSg1d"/>
</p:tagLst>
</file>

<file path=ppt/tags/tag273.xml><?xml version="1.0" encoding="utf-8"?>
<p:tagLst xmlns:a="http://schemas.openxmlformats.org/drawingml/2006/main" xmlns:r="http://schemas.openxmlformats.org/officeDocument/2006/relationships" xmlns:p="http://schemas.openxmlformats.org/presentationml/2006/main">
  <p:tag name="DVSHAPEID" val="gQPdhDKsSugUMpfQWpxncM"/>
</p:tagLst>
</file>

<file path=ppt/tags/tag274.xml><?xml version="1.0" encoding="utf-8"?>
<p:tagLst xmlns:a="http://schemas.openxmlformats.org/drawingml/2006/main" xmlns:r="http://schemas.openxmlformats.org/officeDocument/2006/relationships" xmlns:p="http://schemas.openxmlformats.org/presentationml/2006/main">
  <p:tag name="DVSHAPEID" val="375S1DSqev0YSX2M867i0Z"/>
</p:tagLst>
</file>

<file path=ppt/tags/tag275.xml><?xml version="1.0" encoding="utf-8"?>
<p:tagLst xmlns:a="http://schemas.openxmlformats.org/drawingml/2006/main" xmlns:r="http://schemas.openxmlformats.org/officeDocument/2006/relationships" xmlns:p="http://schemas.openxmlformats.org/presentationml/2006/main">
  <p:tag name="DVSHAPEID" val="3kdbHIYtID0tNI8pB6zsfK"/>
</p:tagLst>
</file>

<file path=ppt/tags/tag276.xml><?xml version="1.0" encoding="utf-8"?>
<p:tagLst xmlns:a="http://schemas.openxmlformats.org/drawingml/2006/main" xmlns:r="http://schemas.openxmlformats.org/officeDocument/2006/relationships" xmlns:p="http://schemas.openxmlformats.org/presentationml/2006/main">
  <p:tag name="DVSHAPEID" val="UOwhOahrfTL34LFQVarKNm"/>
</p:tagLst>
</file>

<file path=ppt/tags/tag277.xml><?xml version="1.0" encoding="utf-8"?>
<p:tagLst xmlns:a="http://schemas.openxmlformats.org/drawingml/2006/main" xmlns:r="http://schemas.openxmlformats.org/officeDocument/2006/relationships" xmlns:p="http://schemas.openxmlformats.org/presentationml/2006/main">
  <p:tag name="DVSHAPEID" val="XoakEJu1JyJipoEqTOcgo7"/>
</p:tagLst>
</file>

<file path=ppt/tags/tag278.xml><?xml version="1.0" encoding="utf-8"?>
<p:tagLst xmlns:a="http://schemas.openxmlformats.org/drawingml/2006/main" xmlns:r="http://schemas.openxmlformats.org/officeDocument/2006/relationships" xmlns:p="http://schemas.openxmlformats.org/presentationml/2006/main">
  <p:tag name="DVSHAPEID" val="HJDnJLao0vXyR76uvxWead"/>
</p:tagLst>
</file>

<file path=ppt/tags/tag279.xml><?xml version="1.0" encoding="utf-8"?>
<p:tagLst xmlns:a="http://schemas.openxmlformats.org/drawingml/2006/main" xmlns:r="http://schemas.openxmlformats.org/officeDocument/2006/relationships" xmlns:p="http://schemas.openxmlformats.org/presentationml/2006/main">
  <p:tag name="DVSHAPEID" val="jLlhcvgCywYQGqGhZJQkxe"/>
</p:tagLst>
</file>

<file path=ppt/tags/tag28.xml><?xml version="1.0" encoding="utf-8"?>
<p:tagLst xmlns:a="http://schemas.openxmlformats.org/drawingml/2006/main" xmlns:r="http://schemas.openxmlformats.org/officeDocument/2006/relationships" xmlns:p="http://schemas.openxmlformats.org/presentationml/2006/main">
  <p:tag name="DVSHAPEID" val="VwHhpNjE6Xqx7luPqwd70b"/>
</p:tagLst>
</file>

<file path=ppt/tags/tag280.xml><?xml version="1.0" encoding="utf-8"?>
<p:tagLst xmlns:a="http://schemas.openxmlformats.org/drawingml/2006/main" xmlns:r="http://schemas.openxmlformats.org/officeDocument/2006/relationships" xmlns:p="http://schemas.openxmlformats.org/presentationml/2006/main">
  <p:tag name="DVSHAPEID" val="kRwwjpiEk9WupR1syF8oWq"/>
</p:tagLst>
</file>

<file path=ppt/tags/tag281.xml><?xml version="1.0" encoding="utf-8"?>
<p:tagLst xmlns:a="http://schemas.openxmlformats.org/drawingml/2006/main" xmlns:r="http://schemas.openxmlformats.org/officeDocument/2006/relationships" xmlns:p="http://schemas.openxmlformats.org/presentationml/2006/main">
  <p:tag name="DVSHAPEID" val="A1qGNeydnQF5quKFbRkTcO"/>
</p:tagLst>
</file>

<file path=ppt/tags/tag282.xml><?xml version="1.0" encoding="utf-8"?>
<p:tagLst xmlns:a="http://schemas.openxmlformats.org/drawingml/2006/main" xmlns:r="http://schemas.openxmlformats.org/officeDocument/2006/relationships" xmlns:p="http://schemas.openxmlformats.org/presentationml/2006/main">
  <p:tag name="DVSHAPEID" val="Tc0Ofxabc9hUgv5DB366M5"/>
</p:tagLst>
</file>

<file path=ppt/tags/tag283.xml><?xml version="1.0" encoding="utf-8"?>
<p:tagLst xmlns:a="http://schemas.openxmlformats.org/drawingml/2006/main" xmlns:r="http://schemas.openxmlformats.org/officeDocument/2006/relationships" xmlns:p="http://schemas.openxmlformats.org/presentationml/2006/main">
  <p:tag name="DVSHAPEID" val="OkrwHTtg33eL7eFZY02bEv"/>
</p:tagLst>
</file>

<file path=ppt/tags/tag284.xml><?xml version="1.0" encoding="utf-8"?>
<p:tagLst xmlns:a="http://schemas.openxmlformats.org/drawingml/2006/main" xmlns:r="http://schemas.openxmlformats.org/officeDocument/2006/relationships" xmlns:p="http://schemas.openxmlformats.org/presentationml/2006/main">
  <p:tag name="DVSHAPEID" val="NwdezyfgN52OnFnJPhIV5e"/>
</p:tagLst>
</file>

<file path=ppt/tags/tag285.xml><?xml version="1.0" encoding="utf-8"?>
<p:tagLst xmlns:a="http://schemas.openxmlformats.org/drawingml/2006/main" xmlns:r="http://schemas.openxmlformats.org/officeDocument/2006/relationships" xmlns:p="http://schemas.openxmlformats.org/presentationml/2006/main">
  <p:tag name="DVSHAPEID" val="FvoRYC564ArjxUisjU0Ng9"/>
</p:tagLst>
</file>

<file path=ppt/tags/tag286.xml><?xml version="1.0" encoding="utf-8"?>
<p:tagLst xmlns:a="http://schemas.openxmlformats.org/drawingml/2006/main" xmlns:r="http://schemas.openxmlformats.org/officeDocument/2006/relationships" xmlns:p="http://schemas.openxmlformats.org/presentationml/2006/main">
  <p:tag name="DVSHAPEID" val="JjQZBfaLtIpyRIQIADbH1s"/>
</p:tagLst>
</file>

<file path=ppt/tags/tag287.xml><?xml version="1.0" encoding="utf-8"?>
<p:tagLst xmlns:a="http://schemas.openxmlformats.org/drawingml/2006/main" xmlns:r="http://schemas.openxmlformats.org/officeDocument/2006/relationships" xmlns:p="http://schemas.openxmlformats.org/presentationml/2006/main">
  <p:tag name="DVSHAPEID" val="m48tqmXNViYvM50Z0PVi6I"/>
</p:tagLst>
</file>

<file path=ppt/tags/tag288.xml><?xml version="1.0" encoding="utf-8"?>
<p:tagLst xmlns:a="http://schemas.openxmlformats.org/drawingml/2006/main" xmlns:r="http://schemas.openxmlformats.org/officeDocument/2006/relationships" xmlns:p="http://schemas.openxmlformats.org/presentationml/2006/main">
  <p:tag name="DVSHAPEID" val="TZ2ACBkmBz8hWMR8ONNFN7"/>
</p:tagLst>
</file>

<file path=ppt/tags/tag289.xml><?xml version="1.0" encoding="utf-8"?>
<p:tagLst xmlns:a="http://schemas.openxmlformats.org/drawingml/2006/main" xmlns:r="http://schemas.openxmlformats.org/officeDocument/2006/relationships" xmlns:p="http://schemas.openxmlformats.org/presentationml/2006/main">
  <p:tag name="DVSHAPEID" val="zlWKIAClLIlDb8qQKmsyGp"/>
</p:tagLst>
</file>

<file path=ppt/tags/tag29.xml><?xml version="1.0" encoding="utf-8"?>
<p:tagLst xmlns:a="http://schemas.openxmlformats.org/drawingml/2006/main" xmlns:r="http://schemas.openxmlformats.org/officeDocument/2006/relationships" xmlns:p="http://schemas.openxmlformats.org/presentationml/2006/main">
  <p:tag name="DVSHAPEID" val="K7ZLZhxDG5Eebcsrg4yExA"/>
</p:tagLst>
</file>

<file path=ppt/tags/tag290.xml><?xml version="1.0" encoding="utf-8"?>
<p:tagLst xmlns:a="http://schemas.openxmlformats.org/drawingml/2006/main" xmlns:r="http://schemas.openxmlformats.org/officeDocument/2006/relationships" xmlns:p="http://schemas.openxmlformats.org/presentationml/2006/main">
  <p:tag name="DVSHAPEID" val="nv8e7S17vrVLqGERSJKgNq"/>
</p:tagLst>
</file>

<file path=ppt/tags/tag291.xml><?xml version="1.0" encoding="utf-8"?>
<p:tagLst xmlns:a="http://schemas.openxmlformats.org/drawingml/2006/main" xmlns:r="http://schemas.openxmlformats.org/officeDocument/2006/relationships" xmlns:p="http://schemas.openxmlformats.org/presentationml/2006/main">
  <p:tag name="DVSHAPEID" val="ViAIHY3rdfq9XrBusKkEcT"/>
</p:tagLst>
</file>

<file path=ppt/tags/tag292.xml><?xml version="1.0" encoding="utf-8"?>
<p:tagLst xmlns:a="http://schemas.openxmlformats.org/drawingml/2006/main" xmlns:r="http://schemas.openxmlformats.org/officeDocument/2006/relationships" xmlns:p="http://schemas.openxmlformats.org/presentationml/2006/main">
  <p:tag name="DVSHAPEID" val="IpIKcStIOqCXzQDpb234eG"/>
</p:tagLst>
</file>

<file path=ppt/tags/tag293.xml><?xml version="1.0" encoding="utf-8"?>
<p:tagLst xmlns:a="http://schemas.openxmlformats.org/drawingml/2006/main" xmlns:r="http://schemas.openxmlformats.org/officeDocument/2006/relationships" xmlns:p="http://schemas.openxmlformats.org/presentationml/2006/main">
  <p:tag name="DVSHAPEID" val="lgIcgohZV8d1Ab0XLbXuq0"/>
</p:tagLst>
</file>

<file path=ppt/tags/tag294.xml><?xml version="1.0" encoding="utf-8"?>
<p:tagLst xmlns:a="http://schemas.openxmlformats.org/drawingml/2006/main" xmlns:r="http://schemas.openxmlformats.org/officeDocument/2006/relationships" xmlns:p="http://schemas.openxmlformats.org/presentationml/2006/main">
  <p:tag name="DVSHAPEID" val="x0SLR3zhA8F24s1ZC4rOut"/>
</p:tagLst>
</file>

<file path=ppt/tags/tag295.xml><?xml version="1.0" encoding="utf-8"?>
<p:tagLst xmlns:a="http://schemas.openxmlformats.org/drawingml/2006/main" xmlns:r="http://schemas.openxmlformats.org/officeDocument/2006/relationships" xmlns:p="http://schemas.openxmlformats.org/presentationml/2006/main">
  <p:tag name="DVSHAPEID" val="KxgroehR6JflJIkuxdqEy4"/>
</p:tagLst>
</file>

<file path=ppt/tags/tag296.xml><?xml version="1.0" encoding="utf-8"?>
<p:tagLst xmlns:a="http://schemas.openxmlformats.org/drawingml/2006/main" xmlns:r="http://schemas.openxmlformats.org/officeDocument/2006/relationships" xmlns:p="http://schemas.openxmlformats.org/presentationml/2006/main">
  <p:tag name="DVSHAPEID" val="mx7yVMzT2Cv3gkvpEl0I2W"/>
</p:tagLst>
</file>

<file path=ppt/tags/tag297.xml><?xml version="1.0" encoding="utf-8"?>
<p:tagLst xmlns:a="http://schemas.openxmlformats.org/drawingml/2006/main" xmlns:r="http://schemas.openxmlformats.org/officeDocument/2006/relationships" xmlns:p="http://schemas.openxmlformats.org/presentationml/2006/main">
  <p:tag name="DVSHAPEID" val="MJJiE7xenQVFbIkQividHD"/>
</p:tagLst>
</file>

<file path=ppt/tags/tag298.xml><?xml version="1.0" encoding="utf-8"?>
<p:tagLst xmlns:a="http://schemas.openxmlformats.org/drawingml/2006/main" xmlns:r="http://schemas.openxmlformats.org/officeDocument/2006/relationships" xmlns:p="http://schemas.openxmlformats.org/presentationml/2006/main">
  <p:tag name="DVSHAPEID" val="PFs0Z8y5DP1pLnPD7rlOeE"/>
</p:tagLst>
</file>

<file path=ppt/tags/tag299.xml><?xml version="1.0" encoding="utf-8"?>
<p:tagLst xmlns:a="http://schemas.openxmlformats.org/drawingml/2006/main" xmlns:r="http://schemas.openxmlformats.org/officeDocument/2006/relationships" xmlns:p="http://schemas.openxmlformats.org/presentationml/2006/main">
  <p:tag name="DVSHAPEID" val="8A9N4O2vqPe9T3QE8pGid6"/>
</p:tagLst>
</file>

<file path=ppt/tags/tag3.xml><?xml version="1.0" encoding="utf-8"?>
<p:tagLst xmlns:a="http://schemas.openxmlformats.org/drawingml/2006/main" xmlns:r="http://schemas.openxmlformats.org/officeDocument/2006/relationships" xmlns:p="http://schemas.openxmlformats.org/presentationml/2006/main">
  <p:tag name="DVSHAPEID" val="aygCGYLwbkw1Pt1YI0GS6V"/>
</p:tagLst>
</file>

<file path=ppt/tags/tag30.xml><?xml version="1.0" encoding="utf-8"?>
<p:tagLst xmlns:a="http://schemas.openxmlformats.org/drawingml/2006/main" xmlns:r="http://schemas.openxmlformats.org/officeDocument/2006/relationships" xmlns:p="http://schemas.openxmlformats.org/presentationml/2006/main">
  <p:tag name="DVSHAPEID" val="yPJMGEViHTLJMAhDO27thk"/>
</p:tagLst>
</file>

<file path=ppt/tags/tag300.xml><?xml version="1.0" encoding="utf-8"?>
<p:tagLst xmlns:a="http://schemas.openxmlformats.org/drawingml/2006/main" xmlns:r="http://schemas.openxmlformats.org/officeDocument/2006/relationships" xmlns:p="http://schemas.openxmlformats.org/presentationml/2006/main">
  <p:tag name="DVSHAPEID" val="DLWW1EnQRTobxSQb3K28oc"/>
</p:tagLst>
</file>

<file path=ppt/tags/tag301.xml><?xml version="1.0" encoding="utf-8"?>
<p:tagLst xmlns:a="http://schemas.openxmlformats.org/drawingml/2006/main" xmlns:r="http://schemas.openxmlformats.org/officeDocument/2006/relationships" xmlns:p="http://schemas.openxmlformats.org/presentationml/2006/main">
  <p:tag name="DVSHAPEID" val="aBuLNsjW7Wr1WoQ8Mo7zXl"/>
</p:tagLst>
</file>

<file path=ppt/tags/tag302.xml><?xml version="1.0" encoding="utf-8"?>
<p:tagLst xmlns:a="http://schemas.openxmlformats.org/drawingml/2006/main" xmlns:r="http://schemas.openxmlformats.org/officeDocument/2006/relationships" xmlns:p="http://schemas.openxmlformats.org/presentationml/2006/main">
  <p:tag name="DVSHAPEID" val="KIwXOWlWf4HrAlsfRUxULs"/>
</p:tagLst>
</file>

<file path=ppt/tags/tag303.xml><?xml version="1.0" encoding="utf-8"?>
<p:tagLst xmlns:a="http://schemas.openxmlformats.org/drawingml/2006/main" xmlns:r="http://schemas.openxmlformats.org/officeDocument/2006/relationships" xmlns:p="http://schemas.openxmlformats.org/presentationml/2006/main">
  <p:tag name="DVSHAPEID" val="KvVslVXE0PePRLfPEmBbGm"/>
</p:tagLst>
</file>

<file path=ppt/tags/tag304.xml><?xml version="1.0" encoding="utf-8"?>
<p:tagLst xmlns:a="http://schemas.openxmlformats.org/drawingml/2006/main" xmlns:r="http://schemas.openxmlformats.org/officeDocument/2006/relationships" xmlns:p="http://schemas.openxmlformats.org/presentationml/2006/main">
  <p:tag name="DVSHAPEID" val="kvNvFxwc23AhY11mAqZB3S"/>
</p:tagLst>
</file>

<file path=ppt/tags/tag305.xml><?xml version="1.0" encoding="utf-8"?>
<p:tagLst xmlns:a="http://schemas.openxmlformats.org/drawingml/2006/main" xmlns:r="http://schemas.openxmlformats.org/officeDocument/2006/relationships" xmlns:p="http://schemas.openxmlformats.org/presentationml/2006/main">
  <p:tag name="DVSHAPEID" val="cLtG02gbjzMnaqEQfp7ONb"/>
</p:tagLst>
</file>

<file path=ppt/tags/tag306.xml><?xml version="1.0" encoding="utf-8"?>
<p:tagLst xmlns:a="http://schemas.openxmlformats.org/drawingml/2006/main" xmlns:r="http://schemas.openxmlformats.org/officeDocument/2006/relationships" xmlns:p="http://schemas.openxmlformats.org/presentationml/2006/main">
  <p:tag name="DVSHAPEID" val="ezNdNiLac5isi21YwuWQK1"/>
</p:tagLst>
</file>

<file path=ppt/tags/tag307.xml><?xml version="1.0" encoding="utf-8"?>
<p:tagLst xmlns:a="http://schemas.openxmlformats.org/drawingml/2006/main" xmlns:r="http://schemas.openxmlformats.org/officeDocument/2006/relationships" xmlns:p="http://schemas.openxmlformats.org/presentationml/2006/main">
  <p:tag name="DVSHAPEID" val="vAQBHKaztf41xTTMeXp9mH"/>
</p:tagLst>
</file>

<file path=ppt/tags/tag308.xml><?xml version="1.0" encoding="utf-8"?>
<p:tagLst xmlns:a="http://schemas.openxmlformats.org/drawingml/2006/main" xmlns:r="http://schemas.openxmlformats.org/officeDocument/2006/relationships" xmlns:p="http://schemas.openxmlformats.org/presentationml/2006/main">
  <p:tag name="DVSHAPEID" val="4I8CPhTCRWqc4cncA1ZDB2"/>
</p:tagLst>
</file>

<file path=ppt/tags/tag309.xml><?xml version="1.0" encoding="utf-8"?>
<p:tagLst xmlns:a="http://schemas.openxmlformats.org/drawingml/2006/main" xmlns:r="http://schemas.openxmlformats.org/officeDocument/2006/relationships" xmlns:p="http://schemas.openxmlformats.org/presentationml/2006/main">
  <p:tag name="DVSHAPEID" val="ngv74JfYrBENv8s5UTFQo8"/>
</p:tagLst>
</file>

<file path=ppt/tags/tag31.xml><?xml version="1.0" encoding="utf-8"?>
<p:tagLst xmlns:a="http://schemas.openxmlformats.org/drawingml/2006/main" xmlns:r="http://schemas.openxmlformats.org/officeDocument/2006/relationships" xmlns:p="http://schemas.openxmlformats.org/presentationml/2006/main">
  <p:tag name="DVSHAPEID" val="UpxURwy4HdTR2xHNbWca69"/>
</p:tagLst>
</file>

<file path=ppt/tags/tag310.xml><?xml version="1.0" encoding="utf-8"?>
<p:tagLst xmlns:a="http://schemas.openxmlformats.org/drawingml/2006/main" xmlns:r="http://schemas.openxmlformats.org/officeDocument/2006/relationships" xmlns:p="http://schemas.openxmlformats.org/presentationml/2006/main">
  <p:tag name="DVSHAPEID" val="AkPGp2mo9J52kR6Hc9nSvP"/>
</p:tagLst>
</file>

<file path=ppt/tags/tag311.xml><?xml version="1.0" encoding="utf-8"?>
<p:tagLst xmlns:a="http://schemas.openxmlformats.org/drawingml/2006/main" xmlns:r="http://schemas.openxmlformats.org/officeDocument/2006/relationships" xmlns:p="http://schemas.openxmlformats.org/presentationml/2006/main">
  <p:tag name="DVSHAPEID" val="ygGeJv65XKEeGbiojdC2rV"/>
</p:tagLst>
</file>

<file path=ppt/tags/tag312.xml><?xml version="1.0" encoding="utf-8"?>
<p:tagLst xmlns:a="http://schemas.openxmlformats.org/drawingml/2006/main" xmlns:r="http://schemas.openxmlformats.org/officeDocument/2006/relationships" xmlns:p="http://schemas.openxmlformats.org/presentationml/2006/main">
  <p:tag name="DVSHAPEID" val="ItOBYdGvtvDKMyZajRh3Ll"/>
</p:tagLst>
</file>

<file path=ppt/tags/tag313.xml><?xml version="1.0" encoding="utf-8"?>
<p:tagLst xmlns:a="http://schemas.openxmlformats.org/drawingml/2006/main" xmlns:r="http://schemas.openxmlformats.org/officeDocument/2006/relationships" xmlns:p="http://schemas.openxmlformats.org/presentationml/2006/main">
  <p:tag name="DVSHAPEID" val="n5bVpOQ9gsoCydq7wTorg9"/>
</p:tagLst>
</file>

<file path=ppt/tags/tag314.xml><?xml version="1.0" encoding="utf-8"?>
<p:tagLst xmlns:a="http://schemas.openxmlformats.org/drawingml/2006/main" xmlns:r="http://schemas.openxmlformats.org/officeDocument/2006/relationships" xmlns:p="http://schemas.openxmlformats.org/presentationml/2006/main">
  <p:tag name="DVSHAPEID" val="BVpJo9UKLnam6Iq3NSFkeb"/>
</p:tagLst>
</file>

<file path=ppt/tags/tag315.xml><?xml version="1.0" encoding="utf-8"?>
<p:tagLst xmlns:a="http://schemas.openxmlformats.org/drawingml/2006/main" xmlns:r="http://schemas.openxmlformats.org/officeDocument/2006/relationships" xmlns:p="http://schemas.openxmlformats.org/presentationml/2006/main">
  <p:tag name="DVSHAPEID" val="m90MKbknFj4dufwGqHfwG1"/>
</p:tagLst>
</file>

<file path=ppt/tags/tag316.xml><?xml version="1.0" encoding="utf-8"?>
<p:tagLst xmlns:a="http://schemas.openxmlformats.org/drawingml/2006/main" xmlns:r="http://schemas.openxmlformats.org/officeDocument/2006/relationships" xmlns:p="http://schemas.openxmlformats.org/presentationml/2006/main">
  <p:tag name="DVSHAPEID" val="rb6IHt6wMWVpzfIBoIqnIR"/>
</p:tagLst>
</file>

<file path=ppt/tags/tag317.xml><?xml version="1.0" encoding="utf-8"?>
<p:tagLst xmlns:a="http://schemas.openxmlformats.org/drawingml/2006/main" xmlns:r="http://schemas.openxmlformats.org/officeDocument/2006/relationships" xmlns:p="http://schemas.openxmlformats.org/presentationml/2006/main">
  <p:tag name="DVSHAPEID" val="iSeaw7sY4IvlIOG2uQh8x7"/>
</p:tagLst>
</file>

<file path=ppt/tags/tag318.xml><?xml version="1.0" encoding="utf-8"?>
<p:tagLst xmlns:a="http://schemas.openxmlformats.org/drawingml/2006/main" xmlns:r="http://schemas.openxmlformats.org/officeDocument/2006/relationships" xmlns:p="http://schemas.openxmlformats.org/presentationml/2006/main">
  <p:tag name="DVSHAPEID" val="i4GhXPiw5iiATdtwXY4NSd"/>
</p:tagLst>
</file>

<file path=ppt/tags/tag319.xml><?xml version="1.0" encoding="utf-8"?>
<p:tagLst xmlns:a="http://schemas.openxmlformats.org/drawingml/2006/main" xmlns:r="http://schemas.openxmlformats.org/officeDocument/2006/relationships" xmlns:p="http://schemas.openxmlformats.org/presentationml/2006/main">
  <p:tag name="DVSHAPEID" val="UexUUmez6zjaA9ufaDGxCc"/>
</p:tagLst>
</file>

<file path=ppt/tags/tag32.xml><?xml version="1.0" encoding="utf-8"?>
<p:tagLst xmlns:a="http://schemas.openxmlformats.org/drawingml/2006/main" xmlns:r="http://schemas.openxmlformats.org/officeDocument/2006/relationships" xmlns:p="http://schemas.openxmlformats.org/presentationml/2006/main">
  <p:tag name="DVSHAPEID" val="SS9imZg8zlEaza2cBTHnoL"/>
</p:tagLst>
</file>

<file path=ppt/tags/tag320.xml><?xml version="1.0" encoding="utf-8"?>
<p:tagLst xmlns:a="http://schemas.openxmlformats.org/drawingml/2006/main" xmlns:r="http://schemas.openxmlformats.org/officeDocument/2006/relationships" xmlns:p="http://schemas.openxmlformats.org/presentationml/2006/main">
  <p:tag name="DVSECTIONID" val="5TfdyC8PaN9HeIfWbZy2bK"/>
</p:tagLst>
</file>

<file path=ppt/tags/tag321.xml><?xml version="1.0" encoding="utf-8"?>
<p:tagLst xmlns:a="http://schemas.openxmlformats.org/drawingml/2006/main" xmlns:r="http://schemas.openxmlformats.org/officeDocument/2006/relationships" xmlns:p="http://schemas.openxmlformats.org/presentationml/2006/main">
  <p:tag name="DVSHAPEID" val="sgE5VUi5dUefsyrDal51ue"/>
</p:tagLst>
</file>

<file path=ppt/tags/tag322.xml><?xml version="1.0" encoding="utf-8"?>
<p:tagLst xmlns:a="http://schemas.openxmlformats.org/drawingml/2006/main" xmlns:r="http://schemas.openxmlformats.org/officeDocument/2006/relationships" xmlns:p="http://schemas.openxmlformats.org/presentationml/2006/main">
  <p:tag name="DVSHAPEID" val="D7rOuvnjiSodOrw5HESy2s"/>
</p:tagLst>
</file>

<file path=ppt/tags/tag323.xml><?xml version="1.0" encoding="utf-8"?>
<p:tagLst xmlns:a="http://schemas.openxmlformats.org/drawingml/2006/main" xmlns:r="http://schemas.openxmlformats.org/officeDocument/2006/relationships" xmlns:p="http://schemas.openxmlformats.org/presentationml/2006/main">
  <p:tag name="DVSHAPEID" val="lweDtokiLaCeCwD6pMHUBl"/>
</p:tagLst>
</file>

<file path=ppt/tags/tag324.xml><?xml version="1.0" encoding="utf-8"?>
<p:tagLst xmlns:a="http://schemas.openxmlformats.org/drawingml/2006/main" xmlns:r="http://schemas.openxmlformats.org/officeDocument/2006/relationships" xmlns:p="http://schemas.openxmlformats.org/presentationml/2006/main">
  <p:tag name="DVSHAPEID" val="QfJ065Dr8WbbMUzQ2YZZ6e"/>
</p:tagLst>
</file>

<file path=ppt/tags/tag325.xml><?xml version="1.0" encoding="utf-8"?>
<p:tagLst xmlns:a="http://schemas.openxmlformats.org/drawingml/2006/main" xmlns:r="http://schemas.openxmlformats.org/officeDocument/2006/relationships" xmlns:p="http://schemas.openxmlformats.org/presentationml/2006/main">
  <p:tag name="DVSHAPEID" val="BAP0sBe5Q8QZGZTsieFk1F"/>
</p:tagLst>
</file>

<file path=ppt/tags/tag326.xml><?xml version="1.0" encoding="utf-8"?>
<p:tagLst xmlns:a="http://schemas.openxmlformats.org/drawingml/2006/main" xmlns:r="http://schemas.openxmlformats.org/officeDocument/2006/relationships" xmlns:p="http://schemas.openxmlformats.org/presentationml/2006/main">
  <p:tag name="DVSHAPEID" val="2qKIwyKIUCfBD9b5D2c253"/>
</p:tagLst>
</file>

<file path=ppt/tags/tag327.xml><?xml version="1.0" encoding="utf-8"?>
<p:tagLst xmlns:a="http://schemas.openxmlformats.org/drawingml/2006/main" xmlns:r="http://schemas.openxmlformats.org/officeDocument/2006/relationships" xmlns:p="http://schemas.openxmlformats.org/presentationml/2006/main">
  <p:tag name="DVSHAPEID" val="lMeAXzGKkLcVxogJ4Fl7de"/>
</p:tagLst>
</file>

<file path=ppt/tags/tag328.xml><?xml version="1.0" encoding="utf-8"?>
<p:tagLst xmlns:a="http://schemas.openxmlformats.org/drawingml/2006/main" xmlns:r="http://schemas.openxmlformats.org/officeDocument/2006/relationships" xmlns:p="http://schemas.openxmlformats.org/presentationml/2006/main">
  <p:tag name="DVSHAPEID" val="K4lJhcAD8ZAZ5XtWBa2aht"/>
</p:tagLst>
</file>

<file path=ppt/tags/tag329.xml><?xml version="1.0" encoding="utf-8"?>
<p:tagLst xmlns:a="http://schemas.openxmlformats.org/drawingml/2006/main" xmlns:r="http://schemas.openxmlformats.org/officeDocument/2006/relationships" xmlns:p="http://schemas.openxmlformats.org/presentationml/2006/main">
  <p:tag name="DVSHAPEID" val="pIBMPTYxHXP619edit9HDd"/>
</p:tagLst>
</file>

<file path=ppt/tags/tag33.xml><?xml version="1.0" encoding="utf-8"?>
<p:tagLst xmlns:a="http://schemas.openxmlformats.org/drawingml/2006/main" xmlns:r="http://schemas.openxmlformats.org/officeDocument/2006/relationships" xmlns:p="http://schemas.openxmlformats.org/presentationml/2006/main">
  <p:tag name="DVSECTIONID" val="IESiaWfCvD5Saoh610a4rs"/>
</p:tagLst>
</file>

<file path=ppt/tags/tag330.xml><?xml version="1.0" encoding="utf-8"?>
<p:tagLst xmlns:a="http://schemas.openxmlformats.org/drawingml/2006/main" xmlns:r="http://schemas.openxmlformats.org/officeDocument/2006/relationships" xmlns:p="http://schemas.openxmlformats.org/presentationml/2006/main">
  <p:tag name="DVSECTIONID" val="PDEj7sFydgskBzmIOK7Yxg"/>
</p:tagLst>
</file>

<file path=ppt/tags/tag331.xml><?xml version="1.0" encoding="utf-8"?>
<p:tagLst xmlns:a="http://schemas.openxmlformats.org/drawingml/2006/main" xmlns:r="http://schemas.openxmlformats.org/officeDocument/2006/relationships" xmlns:p="http://schemas.openxmlformats.org/presentationml/2006/main">
  <p:tag name="DVSHAPEID" val="aKtB5N5s23VIpkmVoGiv2l"/>
</p:tagLst>
</file>

<file path=ppt/tags/tag332.xml><?xml version="1.0" encoding="utf-8"?>
<p:tagLst xmlns:a="http://schemas.openxmlformats.org/drawingml/2006/main" xmlns:r="http://schemas.openxmlformats.org/officeDocument/2006/relationships" xmlns:p="http://schemas.openxmlformats.org/presentationml/2006/main">
  <p:tag name="DVSHAPEID" val="ruf50Q3N7MKmObR7h4txyM"/>
</p:tagLst>
</file>

<file path=ppt/tags/tag333.xml><?xml version="1.0" encoding="utf-8"?>
<p:tagLst xmlns:a="http://schemas.openxmlformats.org/drawingml/2006/main" xmlns:r="http://schemas.openxmlformats.org/officeDocument/2006/relationships" xmlns:p="http://schemas.openxmlformats.org/presentationml/2006/main">
  <p:tag name="DVSHAPEID" val="gFD9aIsMdmKOiZm0NepeV9"/>
</p:tagLst>
</file>

<file path=ppt/tags/tag334.xml><?xml version="1.0" encoding="utf-8"?>
<p:tagLst xmlns:a="http://schemas.openxmlformats.org/drawingml/2006/main" xmlns:r="http://schemas.openxmlformats.org/officeDocument/2006/relationships" xmlns:p="http://schemas.openxmlformats.org/presentationml/2006/main">
  <p:tag name="DVSHAPEID" val="Y2wa3hod2uNFezrRGkkkyn"/>
</p:tagLst>
</file>

<file path=ppt/tags/tag335.xml><?xml version="1.0" encoding="utf-8"?>
<p:tagLst xmlns:a="http://schemas.openxmlformats.org/drawingml/2006/main" xmlns:r="http://schemas.openxmlformats.org/officeDocument/2006/relationships" xmlns:p="http://schemas.openxmlformats.org/presentationml/2006/main">
  <p:tag name="DVSHAPEID" val="CZSSLhhe8jQ6HADZFboZkf"/>
</p:tagLst>
</file>

<file path=ppt/tags/tag336.xml><?xml version="1.0" encoding="utf-8"?>
<p:tagLst xmlns:a="http://schemas.openxmlformats.org/drawingml/2006/main" xmlns:r="http://schemas.openxmlformats.org/officeDocument/2006/relationships" xmlns:p="http://schemas.openxmlformats.org/presentationml/2006/main">
  <p:tag name="DVSHAPEID" val="0CKMyVy5TBAAqwhbv7WNmt"/>
</p:tagLst>
</file>

<file path=ppt/tags/tag337.xml><?xml version="1.0" encoding="utf-8"?>
<p:tagLst xmlns:a="http://schemas.openxmlformats.org/drawingml/2006/main" xmlns:r="http://schemas.openxmlformats.org/officeDocument/2006/relationships" xmlns:p="http://schemas.openxmlformats.org/presentationml/2006/main">
  <p:tag name="DVSHAPEID" val="P7SReGF9Wz3mZf7ZIlF2qf"/>
</p:tagLst>
</file>

<file path=ppt/tags/tag338.xml><?xml version="1.0" encoding="utf-8"?>
<p:tagLst xmlns:a="http://schemas.openxmlformats.org/drawingml/2006/main" xmlns:r="http://schemas.openxmlformats.org/officeDocument/2006/relationships" xmlns:p="http://schemas.openxmlformats.org/presentationml/2006/main">
  <p:tag name="DVSHAPEID" val="w696HtGh3wTwNDTHHSqKF1"/>
</p:tagLst>
</file>

<file path=ppt/tags/tag339.xml><?xml version="1.0" encoding="utf-8"?>
<p:tagLst xmlns:a="http://schemas.openxmlformats.org/drawingml/2006/main" xmlns:r="http://schemas.openxmlformats.org/officeDocument/2006/relationships" xmlns:p="http://schemas.openxmlformats.org/presentationml/2006/main">
  <p:tag name="DVSHAPEID" val="x3x23wpA7j3zAMH7YbtEvw"/>
</p:tagLst>
</file>

<file path=ppt/tags/tag34.xml><?xml version="1.0" encoding="utf-8"?>
<p:tagLst xmlns:a="http://schemas.openxmlformats.org/drawingml/2006/main" xmlns:r="http://schemas.openxmlformats.org/officeDocument/2006/relationships" xmlns:p="http://schemas.openxmlformats.org/presentationml/2006/main">
  <p:tag name="DVSHAPEID" val="XY4BTz6EicPpD3YQ7mljFQ"/>
</p:tagLst>
</file>

<file path=ppt/tags/tag340.xml><?xml version="1.0" encoding="utf-8"?>
<p:tagLst xmlns:a="http://schemas.openxmlformats.org/drawingml/2006/main" xmlns:r="http://schemas.openxmlformats.org/officeDocument/2006/relationships" xmlns:p="http://schemas.openxmlformats.org/presentationml/2006/main">
  <p:tag name="DVSECTIONID" val="Kd5unC316bEhot7MS8eNle"/>
</p:tagLst>
</file>

<file path=ppt/tags/tag341.xml><?xml version="1.0" encoding="utf-8"?>
<p:tagLst xmlns:a="http://schemas.openxmlformats.org/drawingml/2006/main" xmlns:r="http://schemas.openxmlformats.org/officeDocument/2006/relationships" xmlns:p="http://schemas.openxmlformats.org/presentationml/2006/main">
  <p:tag name="DVSHAPEID" val="DFmTDCeYdcRfD3Z8JYiHmB"/>
</p:tagLst>
</file>

<file path=ppt/tags/tag342.xml><?xml version="1.0" encoding="utf-8"?>
<p:tagLst xmlns:a="http://schemas.openxmlformats.org/drawingml/2006/main" xmlns:r="http://schemas.openxmlformats.org/officeDocument/2006/relationships" xmlns:p="http://schemas.openxmlformats.org/presentationml/2006/main">
  <p:tag name="DVSHAPEID" val="q8hutbDxfJkeW7iO7OAxCB"/>
</p:tagLst>
</file>

<file path=ppt/tags/tag343.xml><?xml version="1.0" encoding="utf-8"?>
<p:tagLst xmlns:a="http://schemas.openxmlformats.org/drawingml/2006/main" xmlns:r="http://schemas.openxmlformats.org/officeDocument/2006/relationships" xmlns:p="http://schemas.openxmlformats.org/presentationml/2006/main">
  <p:tag name="DVSHAPEID" val="fhttFJ9Ws272fdB993lFW8"/>
</p:tagLst>
</file>

<file path=ppt/tags/tag35.xml><?xml version="1.0" encoding="utf-8"?>
<p:tagLst xmlns:a="http://schemas.openxmlformats.org/drawingml/2006/main" xmlns:r="http://schemas.openxmlformats.org/officeDocument/2006/relationships" xmlns:p="http://schemas.openxmlformats.org/presentationml/2006/main">
  <p:tag name="DVSHAPEID" val="RkdcycBLmPq3mNR11D4iio"/>
</p:tagLst>
</file>

<file path=ppt/tags/tag36.xml><?xml version="1.0" encoding="utf-8"?>
<p:tagLst xmlns:a="http://schemas.openxmlformats.org/drawingml/2006/main" xmlns:r="http://schemas.openxmlformats.org/officeDocument/2006/relationships" xmlns:p="http://schemas.openxmlformats.org/presentationml/2006/main">
  <p:tag name="DVSHAPEID" val="iQqWwO5oFhAvKGUp4eD0x6"/>
</p:tagLst>
</file>

<file path=ppt/tags/tag37.xml><?xml version="1.0" encoding="utf-8"?>
<p:tagLst xmlns:a="http://schemas.openxmlformats.org/drawingml/2006/main" xmlns:r="http://schemas.openxmlformats.org/officeDocument/2006/relationships" xmlns:p="http://schemas.openxmlformats.org/presentationml/2006/main">
  <p:tag name="DVSHAPEID" val="JyrI5A7lCklbQl5IokxwzI"/>
</p:tagLst>
</file>

<file path=ppt/tags/tag38.xml><?xml version="1.0" encoding="utf-8"?>
<p:tagLst xmlns:a="http://schemas.openxmlformats.org/drawingml/2006/main" xmlns:r="http://schemas.openxmlformats.org/officeDocument/2006/relationships" xmlns:p="http://schemas.openxmlformats.org/presentationml/2006/main">
  <p:tag name="DVSHAPEID" val="LLuXoalAqNpTuYHi1yU81K"/>
</p:tagLst>
</file>

<file path=ppt/tags/tag39.xml><?xml version="1.0" encoding="utf-8"?>
<p:tagLst xmlns:a="http://schemas.openxmlformats.org/drawingml/2006/main" xmlns:r="http://schemas.openxmlformats.org/officeDocument/2006/relationships" xmlns:p="http://schemas.openxmlformats.org/presentationml/2006/main">
  <p:tag name="DVSHAPEID" val="yBQr7wIV6yiicjLmCzGnq1"/>
</p:tagLst>
</file>

<file path=ppt/tags/tag4.xml><?xml version="1.0" encoding="utf-8"?>
<p:tagLst xmlns:a="http://schemas.openxmlformats.org/drawingml/2006/main" xmlns:r="http://schemas.openxmlformats.org/officeDocument/2006/relationships" xmlns:p="http://schemas.openxmlformats.org/presentationml/2006/main">
  <p:tag name="DVSHAPEID" val="4LH2L4gmf99xAW9sJGtKia"/>
</p:tagLst>
</file>

<file path=ppt/tags/tag40.xml><?xml version="1.0" encoding="utf-8"?>
<p:tagLst xmlns:a="http://schemas.openxmlformats.org/drawingml/2006/main" xmlns:r="http://schemas.openxmlformats.org/officeDocument/2006/relationships" xmlns:p="http://schemas.openxmlformats.org/presentationml/2006/main">
  <p:tag name="DVSHAPEID" val="aTlQ6H10bn8wSh0or8OKWY"/>
</p:tagLst>
</file>

<file path=ppt/tags/tag41.xml><?xml version="1.0" encoding="utf-8"?>
<p:tagLst xmlns:a="http://schemas.openxmlformats.org/drawingml/2006/main" xmlns:r="http://schemas.openxmlformats.org/officeDocument/2006/relationships" xmlns:p="http://schemas.openxmlformats.org/presentationml/2006/main">
  <p:tag name="DVSHAPEID" val="W1spgUalPUs0oxnetqkB9Y"/>
</p:tagLst>
</file>

<file path=ppt/tags/tag42.xml><?xml version="1.0" encoding="utf-8"?>
<p:tagLst xmlns:a="http://schemas.openxmlformats.org/drawingml/2006/main" xmlns:r="http://schemas.openxmlformats.org/officeDocument/2006/relationships" xmlns:p="http://schemas.openxmlformats.org/presentationml/2006/main">
  <p:tag name="DVSHAPEID" val="bHOmLBaJRzXqCni60PdZnz"/>
</p:tagLst>
</file>

<file path=ppt/tags/tag43.xml><?xml version="1.0" encoding="utf-8"?>
<p:tagLst xmlns:a="http://schemas.openxmlformats.org/drawingml/2006/main" xmlns:r="http://schemas.openxmlformats.org/officeDocument/2006/relationships" xmlns:p="http://schemas.openxmlformats.org/presentationml/2006/main">
  <p:tag name="DVSHAPEID" val="yi4FmZ5BCn0yui6PlcSp4Z"/>
</p:tagLst>
</file>

<file path=ppt/tags/tag44.xml><?xml version="1.0" encoding="utf-8"?>
<p:tagLst xmlns:a="http://schemas.openxmlformats.org/drawingml/2006/main" xmlns:r="http://schemas.openxmlformats.org/officeDocument/2006/relationships" xmlns:p="http://schemas.openxmlformats.org/presentationml/2006/main">
  <p:tag name="DVSECTIONID" val="pzXBotv2114KPOC1VMF5tq"/>
</p:tagLst>
</file>

<file path=ppt/tags/tag45.xml><?xml version="1.0" encoding="utf-8"?>
<p:tagLst xmlns:a="http://schemas.openxmlformats.org/drawingml/2006/main" xmlns:r="http://schemas.openxmlformats.org/officeDocument/2006/relationships" xmlns:p="http://schemas.openxmlformats.org/presentationml/2006/main">
  <p:tag name="DVSHAPEID" val="RkdcycBLmPq3mNR11D4iio"/>
</p:tagLst>
</file>

<file path=ppt/tags/tag46.xml><?xml version="1.0" encoding="utf-8"?>
<p:tagLst xmlns:a="http://schemas.openxmlformats.org/drawingml/2006/main" xmlns:r="http://schemas.openxmlformats.org/officeDocument/2006/relationships" xmlns:p="http://schemas.openxmlformats.org/presentationml/2006/main">
  <p:tag name="DVSHAPEID" val="iQqWwO5oFhAvKGUp4eD0x6"/>
</p:tagLst>
</file>

<file path=ppt/tags/tag47.xml><?xml version="1.0" encoding="utf-8"?>
<p:tagLst xmlns:a="http://schemas.openxmlformats.org/drawingml/2006/main" xmlns:r="http://schemas.openxmlformats.org/officeDocument/2006/relationships" xmlns:p="http://schemas.openxmlformats.org/presentationml/2006/main">
  <p:tag name="DVSHAPEID" val="3ktOHZSpHOLcXknGq6QPyd"/>
</p:tagLst>
</file>

<file path=ppt/tags/tag48.xml><?xml version="1.0" encoding="utf-8"?>
<p:tagLst xmlns:a="http://schemas.openxmlformats.org/drawingml/2006/main" xmlns:r="http://schemas.openxmlformats.org/officeDocument/2006/relationships" xmlns:p="http://schemas.openxmlformats.org/presentationml/2006/main">
  <p:tag name="DVSHAPEID" val="3RTt1cEoqkOXX8WscaspdE"/>
</p:tagLst>
</file>

<file path=ppt/tags/tag49.xml><?xml version="1.0" encoding="utf-8"?>
<p:tagLst xmlns:a="http://schemas.openxmlformats.org/drawingml/2006/main" xmlns:r="http://schemas.openxmlformats.org/officeDocument/2006/relationships" xmlns:p="http://schemas.openxmlformats.org/presentationml/2006/main">
  <p:tag name="DVSHAPEID" val="fcz3QNZdLkqPgCUeYGLjor"/>
</p:tagLst>
</file>

<file path=ppt/tags/tag5.xml><?xml version="1.0" encoding="utf-8"?>
<p:tagLst xmlns:a="http://schemas.openxmlformats.org/drawingml/2006/main" xmlns:r="http://schemas.openxmlformats.org/officeDocument/2006/relationships" xmlns:p="http://schemas.openxmlformats.org/presentationml/2006/main">
  <p:tag name="DVSHAPEID" val="5sqolL39sZIeuuVDcGfO5n"/>
</p:tagLst>
</file>

<file path=ppt/tags/tag50.xml><?xml version="1.0" encoding="utf-8"?>
<p:tagLst xmlns:a="http://schemas.openxmlformats.org/drawingml/2006/main" xmlns:r="http://schemas.openxmlformats.org/officeDocument/2006/relationships" xmlns:p="http://schemas.openxmlformats.org/presentationml/2006/main">
  <p:tag name="DVSHAPEID" val="D9Dn0aN1qoj5hWYDHSvmbF"/>
</p:tagLst>
</file>

<file path=ppt/tags/tag51.xml><?xml version="1.0" encoding="utf-8"?>
<p:tagLst xmlns:a="http://schemas.openxmlformats.org/drawingml/2006/main" xmlns:r="http://schemas.openxmlformats.org/officeDocument/2006/relationships" xmlns:p="http://schemas.openxmlformats.org/presentationml/2006/main">
  <p:tag name="DVSECTIONID" val="PgKvNy5KLBJJ3GrrWYRx9X"/>
</p:tagLst>
</file>

<file path=ppt/tags/tag52.xml><?xml version="1.0" encoding="utf-8"?>
<p:tagLst xmlns:a="http://schemas.openxmlformats.org/drawingml/2006/main" xmlns:r="http://schemas.openxmlformats.org/officeDocument/2006/relationships" xmlns:p="http://schemas.openxmlformats.org/presentationml/2006/main">
  <p:tag name="DVSHAPEID" val="n0mfKXUFm80pCHTXlRoczu"/>
</p:tagLst>
</file>

<file path=ppt/tags/tag53.xml><?xml version="1.0" encoding="utf-8"?>
<p:tagLst xmlns:a="http://schemas.openxmlformats.org/drawingml/2006/main" xmlns:r="http://schemas.openxmlformats.org/officeDocument/2006/relationships" xmlns:p="http://schemas.openxmlformats.org/presentationml/2006/main">
  <p:tag name="DVSHAPEID" val="x8RkyXcMEUfNOzHB21j6Xi"/>
</p:tagLst>
</file>

<file path=ppt/tags/tag54.xml><?xml version="1.0" encoding="utf-8"?>
<p:tagLst xmlns:a="http://schemas.openxmlformats.org/drawingml/2006/main" xmlns:r="http://schemas.openxmlformats.org/officeDocument/2006/relationships" xmlns:p="http://schemas.openxmlformats.org/presentationml/2006/main">
  <p:tag name="DVSHAPEID" val="PRZdk1kUUcSTsenqpWszt6"/>
</p:tagLst>
</file>

<file path=ppt/tags/tag55.xml><?xml version="1.0" encoding="utf-8"?>
<p:tagLst xmlns:a="http://schemas.openxmlformats.org/drawingml/2006/main" xmlns:r="http://schemas.openxmlformats.org/officeDocument/2006/relationships" xmlns:p="http://schemas.openxmlformats.org/presentationml/2006/main">
  <p:tag name="DVSHAPEID" val="9OTkgKOmTswfi0kkCbsKZ3"/>
</p:tagLst>
</file>

<file path=ppt/tags/tag56.xml><?xml version="1.0" encoding="utf-8"?>
<p:tagLst xmlns:a="http://schemas.openxmlformats.org/drawingml/2006/main" xmlns:r="http://schemas.openxmlformats.org/officeDocument/2006/relationships" xmlns:p="http://schemas.openxmlformats.org/presentationml/2006/main">
  <p:tag name="DVSECTIONID" val="20dM93wpSAucEzOeUDryL2"/>
</p:tagLst>
</file>

<file path=ppt/tags/tag57.xml><?xml version="1.0" encoding="utf-8"?>
<p:tagLst xmlns:a="http://schemas.openxmlformats.org/drawingml/2006/main" xmlns:r="http://schemas.openxmlformats.org/officeDocument/2006/relationships" xmlns:p="http://schemas.openxmlformats.org/presentationml/2006/main">
  <p:tag name="DVSHAPEID" val="RkdcycBLmPq3mNR11D4iio"/>
</p:tagLst>
</file>

<file path=ppt/tags/tag58.xml><?xml version="1.0" encoding="utf-8"?>
<p:tagLst xmlns:a="http://schemas.openxmlformats.org/drawingml/2006/main" xmlns:r="http://schemas.openxmlformats.org/officeDocument/2006/relationships" xmlns:p="http://schemas.openxmlformats.org/presentationml/2006/main">
  <p:tag name="DVSHAPEID" val="iQqWwO5oFhAvKGUp4eD0x6"/>
</p:tagLst>
</file>

<file path=ppt/tags/tag59.xml><?xml version="1.0" encoding="utf-8"?>
<p:tagLst xmlns:a="http://schemas.openxmlformats.org/drawingml/2006/main" xmlns:r="http://schemas.openxmlformats.org/officeDocument/2006/relationships" xmlns:p="http://schemas.openxmlformats.org/presentationml/2006/main">
  <p:tag name="DVSECTIONID" val="nLnEha5qTX6P0c6Ca7yzuu"/>
</p:tagLst>
</file>

<file path=ppt/tags/tag6.xml><?xml version="1.0" encoding="utf-8"?>
<p:tagLst xmlns:a="http://schemas.openxmlformats.org/drawingml/2006/main" xmlns:r="http://schemas.openxmlformats.org/officeDocument/2006/relationships" xmlns:p="http://schemas.openxmlformats.org/presentationml/2006/main">
  <p:tag name="DVSHAPEID" val="RhS4PfgZplCUGfCnIvj6Ha"/>
</p:tagLst>
</file>

<file path=ppt/tags/tag60.xml><?xml version="1.0" encoding="utf-8"?>
<p:tagLst xmlns:a="http://schemas.openxmlformats.org/drawingml/2006/main" xmlns:r="http://schemas.openxmlformats.org/officeDocument/2006/relationships" xmlns:p="http://schemas.openxmlformats.org/presentationml/2006/main">
  <p:tag name="DVSHAPEID" val="jFMqZStRe9UQY5qDFyFav7"/>
</p:tagLst>
</file>

<file path=ppt/tags/tag61.xml><?xml version="1.0" encoding="utf-8"?>
<p:tagLst xmlns:a="http://schemas.openxmlformats.org/drawingml/2006/main" xmlns:r="http://schemas.openxmlformats.org/officeDocument/2006/relationships" xmlns:p="http://schemas.openxmlformats.org/presentationml/2006/main">
  <p:tag name="DVSHAPEID" val="LLuXoalAqNpTuYHi1yU81K"/>
</p:tagLst>
</file>

<file path=ppt/tags/tag62.xml><?xml version="1.0" encoding="utf-8"?>
<p:tagLst xmlns:a="http://schemas.openxmlformats.org/drawingml/2006/main" xmlns:r="http://schemas.openxmlformats.org/officeDocument/2006/relationships" xmlns:p="http://schemas.openxmlformats.org/presentationml/2006/main">
  <p:tag name="DVSHAPEID" val="GVnIhhzpwjlcT1W1tivDJ7"/>
</p:tagLst>
</file>

<file path=ppt/tags/tag63.xml><?xml version="1.0" encoding="utf-8"?>
<p:tagLst xmlns:a="http://schemas.openxmlformats.org/drawingml/2006/main" xmlns:r="http://schemas.openxmlformats.org/officeDocument/2006/relationships" xmlns:p="http://schemas.openxmlformats.org/presentationml/2006/main">
  <p:tag name="DVSHAPEID" val="r4BsWmw6fm514zAGS410g5"/>
</p:tagLst>
</file>

<file path=ppt/tags/tag64.xml><?xml version="1.0" encoding="utf-8"?>
<p:tagLst xmlns:a="http://schemas.openxmlformats.org/drawingml/2006/main" xmlns:r="http://schemas.openxmlformats.org/officeDocument/2006/relationships" xmlns:p="http://schemas.openxmlformats.org/presentationml/2006/main">
  <p:tag name="DVSHAPEID" val="yi4FmZ5BCn0yui6PlcSp4Z"/>
</p:tagLst>
</file>

<file path=ppt/tags/tag65.xml><?xml version="1.0" encoding="utf-8"?>
<p:tagLst xmlns:a="http://schemas.openxmlformats.org/drawingml/2006/main" xmlns:r="http://schemas.openxmlformats.org/officeDocument/2006/relationships" xmlns:p="http://schemas.openxmlformats.org/presentationml/2006/main">
  <p:tag name="DVSHAPEID" val="6SWnrMqrBIQlwjog0w1DJH"/>
</p:tagLst>
</file>

<file path=ppt/tags/tag66.xml><?xml version="1.0" encoding="utf-8"?>
<p:tagLst xmlns:a="http://schemas.openxmlformats.org/drawingml/2006/main" xmlns:r="http://schemas.openxmlformats.org/officeDocument/2006/relationships" xmlns:p="http://schemas.openxmlformats.org/presentationml/2006/main">
  <p:tag name="DVSHAPEID" val="0v4hA3JP8R1ybbJYyibbMi"/>
</p:tagLst>
</file>

<file path=ppt/tags/tag67.xml><?xml version="1.0" encoding="utf-8"?>
<p:tagLst xmlns:a="http://schemas.openxmlformats.org/drawingml/2006/main" xmlns:r="http://schemas.openxmlformats.org/officeDocument/2006/relationships" xmlns:p="http://schemas.openxmlformats.org/presentationml/2006/main">
  <p:tag name="DVSHAPEID" val="I8MNq4blnqfoSqi9cmILAZ"/>
</p:tagLst>
</file>

<file path=ppt/tags/tag68.xml><?xml version="1.0" encoding="utf-8"?>
<p:tagLst xmlns:a="http://schemas.openxmlformats.org/drawingml/2006/main" xmlns:r="http://schemas.openxmlformats.org/officeDocument/2006/relationships" xmlns:p="http://schemas.openxmlformats.org/presentationml/2006/main">
  <p:tag name="DVSHAPEID" val="jX7cx2YJsyVINWuNCEEMtB"/>
</p:tagLst>
</file>

<file path=ppt/tags/tag69.xml><?xml version="1.0" encoding="utf-8"?>
<p:tagLst xmlns:a="http://schemas.openxmlformats.org/drawingml/2006/main" xmlns:r="http://schemas.openxmlformats.org/officeDocument/2006/relationships" xmlns:p="http://schemas.openxmlformats.org/presentationml/2006/main">
  <p:tag name="DVSHAPEID" val="jMjiGo6Pt0HIOPFex8nEYG"/>
</p:tagLst>
</file>

<file path=ppt/tags/tag7.xml><?xml version="1.0" encoding="utf-8"?>
<p:tagLst xmlns:a="http://schemas.openxmlformats.org/drawingml/2006/main" xmlns:r="http://schemas.openxmlformats.org/officeDocument/2006/relationships" xmlns:p="http://schemas.openxmlformats.org/presentationml/2006/main">
  <p:tag name="DVSHAPEID" val="PlsEx6tMut5IA8whVOSszn"/>
</p:tagLst>
</file>

<file path=ppt/tags/tag70.xml><?xml version="1.0" encoding="utf-8"?>
<p:tagLst xmlns:a="http://schemas.openxmlformats.org/drawingml/2006/main" xmlns:r="http://schemas.openxmlformats.org/officeDocument/2006/relationships" xmlns:p="http://schemas.openxmlformats.org/presentationml/2006/main">
  <p:tag name="DVSHAPEID" val="taCmFoJ36OwIDlSemzCC5V"/>
</p:tagLst>
</file>

<file path=ppt/tags/tag71.xml><?xml version="1.0" encoding="utf-8"?>
<p:tagLst xmlns:a="http://schemas.openxmlformats.org/drawingml/2006/main" xmlns:r="http://schemas.openxmlformats.org/officeDocument/2006/relationships" xmlns:p="http://schemas.openxmlformats.org/presentationml/2006/main">
  <p:tag name="DVSHAPEID" val="057E7o7voOCCj9FkJH5pTT"/>
</p:tagLst>
</file>

<file path=ppt/tags/tag72.xml><?xml version="1.0" encoding="utf-8"?>
<p:tagLst xmlns:a="http://schemas.openxmlformats.org/drawingml/2006/main" xmlns:r="http://schemas.openxmlformats.org/officeDocument/2006/relationships" xmlns:p="http://schemas.openxmlformats.org/presentationml/2006/main">
  <p:tag name="DVSHAPEID" val="5C07BCreLTW6pHStQDS3PA"/>
</p:tagLst>
</file>

<file path=ppt/tags/tag73.xml><?xml version="1.0" encoding="utf-8"?>
<p:tagLst xmlns:a="http://schemas.openxmlformats.org/drawingml/2006/main" xmlns:r="http://schemas.openxmlformats.org/officeDocument/2006/relationships" xmlns:p="http://schemas.openxmlformats.org/presentationml/2006/main">
  <p:tag name="DVSHAPEID" val="rzj80CqSErKwxSyRvx2lg4"/>
</p:tagLst>
</file>

<file path=ppt/tags/tag74.xml><?xml version="1.0" encoding="utf-8"?>
<p:tagLst xmlns:a="http://schemas.openxmlformats.org/drawingml/2006/main" xmlns:r="http://schemas.openxmlformats.org/officeDocument/2006/relationships" xmlns:p="http://schemas.openxmlformats.org/presentationml/2006/main">
  <p:tag name="DVSHAPEID" val="CAimLY3SNMzeMl3X4HRe5F"/>
</p:tagLst>
</file>

<file path=ppt/tags/tag75.xml><?xml version="1.0" encoding="utf-8"?>
<p:tagLst xmlns:a="http://schemas.openxmlformats.org/drawingml/2006/main" xmlns:r="http://schemas.openxmlformats.org/officeDocument/2006/relationships" xmlns:p="http://schemas.openxmlformats.org/presentationml/2006/main">
  <p:tag name="DVSHAPEID" val="mmqleEHdutSmXIQERrPMEY"/>
</p:tagLst>
</file>

<file path=ppt/tags/tag76.xml><?xml version="1.0" encoding="utf-8"?>
<p:tagLst xmlns:a="http://schemas.openxmlformats.org/drawingml/2006/main" xmlns:r="http://schemas.openxmlformats.org/officeDocument/2006/relationships" xmlns:p="http://schemas.openxmlformats.org/presentationml/2006/main">
  <p:tag name="DVSHAPEID" val="Wj6cNyslu2ZWeWVpJoazh5"/>
</p:tagLst>
</file>

<file path=ppt/tags/tag77.xml><?xml version="1.0" encoding="utf-8"?>
<p:tagLst xmlns:a="http://schemas.openxmlformats.org/drawingml/2006/main" xmlns:r="http://schemas.openxmlformats.org/officeDocument/2006/relationships" xmlns:p="http://schemas.openxmlformats.org/presentationml/2006/main">
  <p:tag name="DVSHAPEID" val="mqnl7pPpoj0op6f1R9K9ZP"/>
</p:tagLst>
</file>

<file path=ppt/tags/tag78.xml><?xml version="1.0" encoding="utf-8"?>
<p:tagLst xmlns:a="http://schemas.openxmlformats.org/drawingml/2006/main" xmlns:r="http://schemas.openxmlformats.org/officeDocument/2006/relationships" xmlns:p="http://schemas.openxmlformats.org/presentationml/2006/main">
  <p:tag name="DVSHAPEID" val="m0tTJrIqB4GQXGPrr2v4DG"/>
</p:tagLst>
</file>

<file path=ppt/tags/tag79.xml><?xml version="1.0" encoding="utf-8"?>
<p:tagLst xmlns:a="http://schemas.openxmlformats.org/drawingml/2006/main" xmlns:r="http://schemas.openxmlformats.org/officeDocument/2006/relationships" xmlns:p="http://schemas.openxmlformats.org/presentationml/2006/main">
  <p:tag name="DVSHAPEID" val="VQxOaIx0O75w3mSdGnHYHW"/>
</p:tagLst>
</file>

<file path=ppt/tags/tag8.xml><?xml version="1.0" encoding="utf-8"?>
<p:tagLst xmlns:a="http://schemas.openxmlformats.org/drawingml/2006/main" xmlns:r="http://schemas.openxmlformats.org/officeDocument/2006/relationships" xmlns:p="http://schemas.openxmlformats.org/presentationml/2006/main">
  <p:tag name="DVSHAPEID" val="CANG1PYKvZFHswBaHavDR9"/>
</p:tagLst>
</file>

<file path=ppt/tags/tag80.xml><?xml version="1.0" encoding="utf-8"?>
<p:tagLst xmlns:a="http://schemas.openxmlformats.org/drawingml/2006/main" xmlns:r="http://schemas.openxmlformats.org/officeDocument/2006/relationships" xmlns:p="http://schemas.openxmlformats.org/presentationml/2006/main">
  <p:tag name="DVSHAPEID" val="Hy9ycpIIEVcG4DmUhZSAfz"/>
</p:tagLst>
</file>

<file path=ppt/tags/tag81.xml><?xml version="1.0" encoding="utf-8"?>
<p:tagLst xmlns:a="http://schemas.openxmlformats.org/drawingml/2006/main" xmlns:r="http://schemas.openxmlformats.org/officeDocument/2006/relationships" xmlns:p="http://schemas.openxmlformats.org/presentationml/2006/main">
  <p:tag name="DVSHAPEID" val="KqDszdm8mEYZ9YFCw8i6ta"/>
</p:tagLst>
</file>

<file path=ppt/tags/tag82.xml><?xml version="1.0" encoding="utf-8"?>
<p:tagLst xmlns:a="http://schemas.openxmlformats.org/drawingml/2006/main" xmlns:r="http://schemas.openxmlformats.org/officeDocument/2006/relationships" xmlns:p="http://schemas.openxmlformats.org/presentationml/2006/main">
  <p:tag name="DVSHAPEID" val="kmhfQM6H67G8OIVJQvmvyx"/>
</p:tagLst>
</file>

<file path=ppt/tags/tag83.xml><?xml version="1.0" encoding="utf-8"?>
<p:tagLst xmlns:a="http://schemas.openxmlformats.org/drawingml/2006/main" xmlns:r="http://schemas.openxmlformats.org/officeDocument/2006/relationships" xmlns:p="http://schemas.openxmlformats.org/presentationml/2006/main">
  <p:tag name="DVSHAPEID" val="H5tofEtKi95A6gakmz1FyR"/>
</p:tagLst>
</file>

<file path=ppt/tags/tag84.xml><?xml version="1.0" encoding="utf-8"?>
<p:tagLst xmlns:a="http://schemas.openxmlformats.org/drawingml/2006/main" xmlns:r="http://schemas.openxmlformats.org/officeDocument/2006/relationships" xmlns:p="http://schemas.openxmlformats.org/presentationml/2006/main">
  <p:tag name="DVSHAPEID" val="j09WHMhNKXBMFcLsxrdlOx"/>
</p:tagLst>
</file>

<file path=ppt/tags/tag85.xml><?xml version="1.0" encoding="utf-8"?>
<p:tagLst xmlns:a="http://schemas.openxmlformats.org/drawingml/2006/main" xmlns:r="http://schemas.openxmlformats.org/officeDocument/2006/relationships" xmlns:p="http://schemas.openxmlformats.org/presentationml/2006/main">
  <p:tag name="DVSHAPEID" val="e85wlLpFqHizHBAc0MJIeH"/>
</p:tagLst>
</file>

<file path=ppt/tags/tag86.xml><?xml version="1.0" encoding="utf-8"?>
<p:tagLst xmlns:a="http://schemas.openxmlformats.org/drawingml/2006/main" xmlns:r="http://schemas.openxmlformats.org/officeDocument/2006/relationships" xmlns:p="http://schemas.openxmlformats.org/presentationml/2006/main">
  <p:tag name="DVSHAPEID" val="xSHI1oCtKwOSDcEPa5gWIU"/>
</p:tagLst>
</file>

<file path=ppt/tags/tag87.xml><?xml version="1.0" encoding="utf-8"?>
<p:tagLst xmlns:a="http://schemas.openxmlformats.org/drawingml/2006/main" xmlns:r="http://schemas.openxmlformats.org/officeDocument/2006/relationships" xmlns:p="http://schemas.openxmlformats.org/presentationml/2006/main">
  <p:tag name="DVSECTIONID" val="NZiZZRxQduH1Qy7r4MHEnm"/>
</p:tagLst>
</file>

<file path=ppt/tags/tag88.xml><?xml version="1.0" encoding="utf-8"?>
<p:tagLst xmlns:a="http://schemas.openxmlformats.org/drawingml/2006/main" xmlns:r="http://schemas.openxmlformats.org/officeDocument/2006/relationships" xmlns:p="http://schemas.openxmlformats.org/presentationml/2006/main">
  <p:tag name="DVSHAPEID" val="IANEHLqOwQN7x6wFSSUKKt"/>
</p:tagLst>
</file>

<file path=ppt/tags/tag89.xml><?xml version="1.0" encoding="utf-8"?>
<p:tagLst xmlns:a="http://schemas.openxmlformats.org/drawingml/2006/main" xmlns:r="http://schemas.openxmlformats.org/officeDocument/2006/relationships" xmlns:p="http://schemas.openxmlformats.org/presentationml/2006/main">
  <p:tag name="DVSHAPEID" val="Bl0ntleQisbANCDwHXTLDS"/>
</p:tagLst>
</file>

<file path=ppt/tags/tag9.xml><?xml version="1.0" encoding="utf-8"?>
<p:tagLst xmlns:a="http://schemas.openxmlformats.org/drawingml/2006/main" xmlns:r="http://schemas.openxmlformats.org/officeDocument/2006/relationships" xmlns:p="http://schemas.openxmlformats.org/presentationml/2006/main">
  <p:tag name="DVSHAPEID" val="OYEtQqAvdfArJSRR4ENKY5"/>
</p:tagLst>
</file>

<file path=ppt/tags/tag90.xml><?xml version="1.0" encoding="utf-8"?>
<p:tagLst xmlns:a="http://schemas.openxmlformats.org/drawingml/2006/main" xmlns:r="http://schemas.openxmlformats.org/officeDocument/2006/relationships" xmlns:p="http://schemas.openxmlformats.org/presentationml/2006/main">
  <p:tag name="DVSHAPEID" val="hjV2ogZKjeuroWZCncBmbe"/>
</p:tagLst>
</file>

<file path=ppt/tags/tag91.xml><?xml version="1.0" encoding="utf-8"?>
<p:tagLst xmlns:a="http://schemas.openxmlformats.org/drawingml/2006/main" xmlns:r="http://schemas.openxmlformats.org/officeDocument/2006/relationships" xmlns:p="http://schemas.openxmlformats.org/presentationml/2006/main">
  <p:tag name="DVSHAPEID" val="q8hutbDxfJkeW7iO7OAxCB"/>
</p:tagLst>
</file>

<file path=ppt/tags/tag92.xml><?xml version="1.0" encoding="utf-8"?>
<p:tagLst xmlns:a="http://schemas.openxmlformats.org/drawingml/2006/main" xmlns:r="http://schemas.openxmlformats.org/officeDocument/2006/relationships" xmlns:p="http://schemas.openxmlformats.org/presentationml/2006/main">
  <p:tag name="DVSHAPEID" val="fhttFJ9Ws272fdB993lFW8"/>
</p:tagLst>
</file>

<file path=ppt/tags/tag93.xml><?xml version="1.0" encoding="utf-8"?>
<p:tagLst xmlns:a="http://schemas.openxmlformats.org/drawingml/2006/main" xmlns:r="http://schemas.openxmlformats.org/officeDocument/2006/relationships" xmlns:p="http://schemas.openxmlformats.org/presentationml/2006/main">
  <p:tag name="DVSHAPEID" val="UpxURwy4HdTR2xHNbWca69"/>
</p:tagLst>
</file>

<file path=ppt/tags/tag94.xml><?xml version="1.0" encoding="utf-8"?>
<p:tagLst xmlns:a="http://schemas.openxmlformats.org/drawingml/2006/main" xmlns:r="http://schemas.openxmlformats.org/officeDocument/2006/relationships" xmlns:p="http://schemas.openxmlformats.org/presentationml/2006/main">
  <p:tag name="DVSHAPEID" val="YkBXzU2zrc3MYVk3cLEYtI"/>
</p:tagLst>
</file>

<file path=ppt/tags/tag95.xml><?xml version="1.0" encoding="utf-8"?>
<p:tagLst xmlns:a="http://schemas.openxmlformats.org/drawingml/2006/main" xmlns:r="http://schemas.openxmlformats.org/officeDocument/2006/relationships" xmlns:p="http://schemas.openxmlformats.org/presentationml/2006/main">
  <p:tag name="DVSECTIONID" val="5mdGx5zGagG3tFhTsrFzsT"/>
</p:tagLst>
</file>

<file path=ppt/tags/tag96.xml><?xml version="1.0" encoding="utf-8"?>
<p:tagLst xmlns:a="http://schemas.openxmlformats.org/drawingml/2006/main" xmlns:r="http://schemas.openxmlformats.org/officeDocument/2006/relationships" xmlns:p="http://schemas.openxmlformats.org/presentationml/2006/main">
  <p:tag name="DVSHAPEID" val="VU6teBCmDnOJHbkZKz5xjp"/>
</p:tagLst>
</file>

<file path=ppt/tags/tag97.xml><?xml version="1.0" encoding="utf-8"?>
<p:tagLst xmlns:a="http://schemas.openxmlformats.org/drawingml/2006/main" xmlns:r="http://schemas.openxmlformats.org/officeDocument/2006/relationships" xmlns:p="http://schemas.openxmlformats.org/presentationml/2006/main">
  <p:tag name="DVSHAPEID" val="ndVm65kh7J66SYeMwdKwP8"/>
</p:tagLst>
</file>

<file path=ppt/tags/tag98.xml><?xml version="1.0" encoding="utf-8"?>
<p:tagLst xmlns:a="http://schemas.openxmlformats.org/drawingml/2006/main" xmlns:r="http://schemas.openxmlformats.org/officeDocument/2006/relationships" xmlns:p="http://schemas.openxmlformats.org/presentationml/2006/main">
  <p:tag name="DVSHAPEID" val="EM0tsiFFYcXap1ajVkun2E"/>
</p:tagLst>
</file>

<file path=ppt/tags/tag99.xml><?xml version="1.0" encoding="utf-8"?>
<p:tagLst xmlns:a="http://schemas.openxmlformats.org/drawingml/2006/main" xmlns:r="http://schemas.openxmlformats.org/officeDocument/2006/relationships" xmlns:p="http://schemas.openxmlformats.org/presentationml/2006/main">
  <p:tag name="DVSHAPEID" val="u7CiQ8uxtyGa0dMKxdPSTH"/>
</p:tagLst>
</file>

<file path=ppt/theme/theme1.xml><?xml version="1.0" encoding="utf-8"?>
<a:theme xmlns:a="http://schemas.openxmlformats.org/drawingml/2006/main" name="AAG PowerPoint Template 2011 Mar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AAG PowerPoint Template 2011 March</Template>
  <TotalTime>57874</TotalTime>
  <Words>2195</Words>
  <Application>Microsoft Office PowerPoint</Application>
  <PresentationFormat>On-screen Show (4:3)</PresentationFormat>
  <Paragraphs>415</Paragraphs>
  <Slides>28</Slides>
  <Notes>25</Notes>
  <HiddenSlides>7</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AAG PowerPoint Template 2011 March</vt:lpstr>
      <vt:lpstr>Structural Modes and Aircraft Handling Qualities</vt:lpstr>
      <vt:lpstr>Study Comparison</vt:lpstr>
      <vt:lpstr>Approach</vt:lpstr>
      <vt:lpstr>Approach (Continued)</vt:lpstr>
      <vt:lpstr>CMF vs. VMS – Commanded to Measured Sway Accelerations</vt:lpstr>
      <vt:lpstr>Approach (Concluded)</vt:lpstr>
      <vt:lpstr>Dense Modal Space</vt:lpstr>
      <vt:lpstr>Experiment</vt:lpstr>
      <vt:lpstr>Data Analysis Methodology</vt:lpstr>
      <vt:lpstr>Initial SDSS Study</vt:lpstr>
      <vt:lpstr>Follow-On SDSS Study</vt:lpstr>
      <vt:lpstr>Roadmap</vt:lpstr>
      <vt:lpstr>Questions?</vt:lpstr>
      <vt:lpstr>Simulation Development for Supersonic Studies</vt:lpstr>
      <vt:lpstr>Objectives</vt:lpstr>
      <vt:lpstr>Rigid Body Model</vt:lpstr>
      <vt:lpstr>SPARC6 Longitudinal Modeling</vt:lpstr>
      <vt:lpstr>Generic Airplane Model</vt:lpstr>
      <vt:lpstr>Lateral Offset Precision Landing</vt:lpstr>
      <vt:lpstr>Lateral Offset Precision Landing</vt:lpstr>
      <vt:lpstr>Performance Criteria</vt:lpstr>
      <vt:lpstr>Lateral Offset Precision Landing</vt:lpstr>
      <vt:lpstr>Body Wave Monitor</vt:lpstr>
      <vt:lpstr>Rating Scales</vt:lpstr>
      <vt:lpstr>Cooper-Harper Handling Qualities Rating Scale</vt:lpstr>
      <vt:lpstr>Dynamic Aeroservoelastic (DASE) influence on pilot’s control inputs</vt:lpstr>
      <vt:lpstr>DASE Influence on Ride Quality</vt:lpstr>
      <vt:lpstr>GFD Interior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Authors, Contract Info, Etc.</dc:title>
  <dc:creator>Brandon</dc:creator>
  <cp:lastModifiedBy>Brandon</cp:lastModifiedBy>
  <cp:revision>409</cp:revision>
  <cp:lastPrinted>2011-03-08T16:17:09Z</cp:lastPrinted>
  <dcterms:created xsi:type="dcterms:W3CDTF">2011-05-05T19:22:09Z</dcterms:created>
  <dcterms:modified xsi:type="dcterms:W3CDTF">2012-04-18T12:37:43Z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1pgBuyDwvpFeD7EUelmWtbpFipHZ_XfWLyB_RxNZq49c</vt:lpwstr>
  </property>
  <property fmtid="{D5CDD505-2E9C-101B-9397-08002B2CF9AE}" pid="3" name="Google.Documents.RevisionId">
    <vt:lpwstr>17086813680599403683</vt:lpwstr>
  </property>
  <property fmtid="{D5CDD505-2E9C-101B-9397-08002B2CF9AE}" pid="4" name="Google.Documents.PreviousRevisionId">
    <vt:lpwstr>14342373064575490360</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true</vt:lpwstr>
  </property>
</Properties>
</file>