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32" r:id="rId2"/>
    <p:sldId id="293" r:id="rId3"/>
    <p:sldId id="294" r:id="rId4"/>
    <p:sldId id="354" r:id="rId5"/>
    <p:sldId id="295" r:id="rId6"/>
    <p:sldId id="296" r:id="rId7"/>
    <p:sldId id="297" r:id="rId8"/>
    <p:sldId id="352" r:id="rId9"/>
    <p:sldId id="35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9" d="100"/>
          <a:sy n="149" d="100"/>
        </p:scale>
        <p:origin x="-1472" y="-112"/>
      </p:cViewPr>
      <p:guideLst>
        <p:guide orient="horz" pos="11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11DE-17BC-4C28-9A74-6639FB5753ED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C8B5-42A7-47CB-9CCB-9E2B85B8C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807DD-0523-4D54-A1E6-3D024A3010B2}" type="slidenum">
              <a:rPr lang="en-US"/>
              <a:pPr/>
              <a:t>2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EF88-DAD4-4DEB-8191-8128CCB21EC5}" type="slidenum">
              <a:rPr lang="en-US"/>
              <a:pPr/>
              <a:t>3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F73CA-FC29-496C-A1F4-0F830F947D54}" type="slidenum">
              <a:rPr lang="en-US"/>
              <a:pPr/>
              <a:t>5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914400"/>
            <a:ext cx="5062538" cy="1107996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1725" y="5249985"/>
            <a:ext cx="5349875" cy="438582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7943850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142128"/>
            <a:ext cx="6907301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1674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7179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2011 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008063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February 1,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9" r:id="rId2"/>
    <p:sldLayoutId id="2147483687" r:id="rId3"/>
    <p:sldLayoutId id="2147483688" r:id="rId4"/>
    <p:sldLayoutId id="2147483683" r:id="rId5"/>
    <p:sldLayoutId id="2147483690" r:id="rId6"/>
    <p:sldLayoutId id="2147483692" r:id="rId7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b="1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SzPct val="120000"/>
        <a:buFont typeface="Symbol" pitchFamily="18" charset="2"/>
        <a:buChar char="-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31520" indent="-18288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2000" b="0" baseline="0" dirty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058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Symbol" pitchFamily="18" charset="2"/>
        <a:buChar char="-"/>
        <a:defRPr sz="18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3.nasa.gov/dashlink/static/media/dataset/RSW_WITHsplitterplate.ig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MS PGothic" pitchFamily="34" charset="-128"/>
                <a:cs typeface="MS PGothic" pitchFamily="34" charset="-128"/>
              </a:rPr>
              <a:t>Rectangular Supercritical Wing (RSW)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641725" y="5249985"/>
            <a:ext cx="5349875" cy="923330"/>
          </a:xfrm>
        </p:spPr>
        <p:txBody>
          <a:bodyPr/>
          <a:lstStyle/>
          <a:p>
            <a:r>
              <a:rPr lang="en-US" dirty="0" smtClean="0"/>
              <a:t>Thorsten Hansen</a:t>
            </a:r>
            <a:br>
              <a:rPr lang="en-US" dirty="0" smtClean="0"/>
            </a:br>
            <a:r>
              <a:rPr lang="en-US" dirty="0" smtClean="0"/>
              <a:t>ANSYS Germany GmbH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Aeroelastic</a:t>
            </a:r>
            <a:r>
              <a:rPr lang="en-US" dirty="0" smtClean="0"/>
              <a:t> Prediction Workshop</a:t>
            </a:r>
            <a:endParaRPr lang="en-GB" dirty="0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90550" y="1524000"/>
            <a:ext cx="8324850" cy="4800600"/>
          </a:xfrm>
          <a:noFill/>
          <a:ln/>
        </p:spPr>
        <p:txBody>
          <a:bodyPr/>
          <a:lstStyle/>
          <a:p>
            <a:r>
              <a:rPr lang="en-US" dirty="0"/>
              <a:t>All data and information downloaded from 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c3.nasa.gov/dashlink/static/media/dataset/RSW_WITHsplitterplate.igs</a:t>
            </a:r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/>
              <a:t>in IGES data </a:t>
            </a:r>
            <a:r>
              <a:rPr lang="en-US" dirty="0" smtClean="0"/>
              <a:t>format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10289" b="20620"/>
          <a:stretch/>
        </p:blipFill>
        <p:spPr bwMode="auto">
          <a:xfrm>
            <a:off x="1662228" y="3076354"/>
            <a:ext cx="6186372" cy="347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ng.png"/>
          <p:cNvPicPr>
            <a:picLocks noChangeAspect="1"/>
          </p:cNvPicPr>
          <p:nvPr/>
        </p:nvPicPr>
        <p:blipFill>
          <a:blip r:embed="rId3" cstate="print"/>
          <a:srcRect b="45086"/>
          <a:stretch>
            <a:fillRect/>
          </a:stretch>
        </p:blipFill>
        <p:spPr>
          <a:xfrm>
            <a:off x="4800600" y="2743200"/>
            <a:ext cx="4024248" cy="2133600"/>
          </a:xfrm>
          <a:prstGeom prst="rect">
            <a:avLst/>
          </a:prstGeom>
        </p:spPr>
      </p:pic>
      <p:sp>
        <p:nvSpPr>
          <p:cNvPr id="1568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Domain</a:t>
            </a:r>
            <a:endParaRPr lang="en-CA" dirty="0"/>
          </a:p>
        </p:txBody>
      </p:sp>
      <p:sp>
        <p:nvSpPr>
          <p:cNvPr id="1568794" name="Rectangle 26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err="1" smtClean="0"/>
              <a:t>Cref</a:t>
            </a:r>
            <a:r>
              <a:rPr lang="en-US" sz="2400" dirty="0" smtClean="0"/>
              <a:t> = </a:t>
            </a:r>
            <a:r>
              <a:rPr lang="en-US" dirty="0" smtClean="0"/>
              <a:t>24.0 inches (609.6 mm)</a:t>
            </a:r>
          </a:p>
          <a:p>
            <a:r>
              <a:rPr lang="en-US" dirty="0" smtClean="0"/>
              <a:t>Span = </a:t>
            </a:r>
            <a:r>
              <a:rPr lang="en-US" dirty="0" smtClean="0"/>
              <a:t>48 </a:t>
            </a:r>
            <a:r>
              <a:rPr lang="en-US" dirty="0" smtClean="0"/>
              <a:t>inch</a:t>
            </a:r>
            <a:endParaRPr lang="en-US" sz="2400" dirty="0" smtClean="0"/>
          </a:p>
          <a:p>
            <a:r>
              <a:rPr lang="en-US" sz="2400" dirty="0" smtClean="0"/>
              <a:t>100 * </a:t>
            </a:r>
            <a:r>
              <a:rPr lang="en-US" sz="2400" dirty="0" err="1" smtClean="0"/>
              <a:t>Cref</a:t>
            </a:r>
            <a:r>
              <a:rPr lang="en-US" sz="2400" dirty="0" smtClean="0"/>
              <a:t> in all directions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1" name="Picture 20" descr="Domai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40"/>
          <a:stretch>
            <a:fillRect/>
          </a:stretch>
        </p:blipFill>
        <p:spPr>
          <a:xfrm>
            <a:off x="304800" y="2590800"/>
            <a:ext cx="4212944" cy="4038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514600" y="4343400"/>
            <a:ext cx="2743200" cy="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Gridding Guidelines for </a:t>
            </a:r>
            <a:r>
              <a:rPr lang="en-US" dirty="0" err="1" smtClean="0">
                <a:latin typeface="Helvetica" pitchFamily="34" charset="0"/>
              </a:rPr>
              <a:t>AePW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Adapted from DPW and </a:t>
            </a:r>
            <a:r>
              <a:rPr lang="en-US" dirty="0" err="1">
                <a:latin typeface="Helvetica" pitchFamily="34" charset="0"/>
              </a:rPr>
              <a:t>HiLift</a:t>
            </a:r>
            <a:r>
              <a:rPr lang="en-US" dirty="0">
                <a:latin typeface="Helvetica" pitchFamily="34" charset="0"/>
              </a:rPr>
              <a:t> Workshops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133600"/>
            <a:ext cx="4124160" cy="432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17500">
              <a:schemeClr val="accent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318709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GB" dirty="0"/>
          </a:p>
        </p:txBody>
      </p:sp>
      <p:sp>
        <p:nvSpPr>
          <p:cNvPr id="1570825" name="Rectangle 9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ANSYS ICEM </a:t>
            </a:r>
            <a:r>
              <a:rPr lang="en-US" smtClean="0"/>
              <a:t>CFD 13</a:t>
            </a:r>
            <a:endParaRPr lang="en-US" dirty="0"/>
          </a:p>
          <a:p>
            <a:r>
              <a:rPr lang="en-US" dirty="0"/>
              <a:t>Hexahedral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sym typeface="Symbol" pitchFamily="18" charset="2"/>
              </a:rPr>
              <a:t>Scalable </a:t>
            </a:r>
            <a:r>
              <a:rPr lang="en-US" dirty="0">
                <a:sym typeface="Symbol" pitchFamily="18" charset="2"/>
              </a:rPr>
              <a:t>grids</a:t>
            </a:r>
          </a:p>
          <a:p>
            <a:pPr lvl="1"/>
            <a:r>
              <a:rPr lang="en-US" sz="2400" dirty="0">
                <a:sym typeface="Symbol" pitchFamily="18" charset="2"/>
              </a:rPr>
              <a:t>Consistent mesh quality upon grid </a:t>
            </a:r>
            <a:r>
              <a:rPr lang="en-US" sz="2400" dirty="0" smtClean="0">
                <a:sym typeface="Symbol" pitchFamily="18" charset="2"/>
              </a:rPr>
              <a:t>refinement</a:t>
            </a:r>
          </a:p>
          <a:p>
            <a:r>
              <a:rPr lang="en-US" dirty="0" err="1" smtClean="0"/>
              <a:t>Multigrid</a:t>
            </a:r>
            <a:endParaRPr lang="en-US" dirty="0"/>
          </a:p>
          <a:p>
            <a:pPr lvl="1"/>
            <a:r>
              <a:rPr lang="en-US" sz="2400" dirty="0" smtClean="0"/>
              <a:t>levels </a:t>
            </a:r>
            <a:r>
              <a:rPr lang="en-US" sz="2400" dirty="0"/>
              <a:t>= 3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093634" y="1600200"/>
            <a:ext cx="49741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697147"/>
              </p:ext>
            </p:extLst>
          </p:nvPr>
        </p:nvGraphicFramePr>
        <p:xfrm>
          <a:off x="206515" y="1313765"/>
          <a:ext cx="8778179" cy="526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414"/>
                <a:gridCol w="1895255"/>
                <a:gridCol w="1895255"/>
                <a:gridCol w="1895255"/>
              </a:tblGrid>
              <a:tr h="87759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3</a:t>
                      </a: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nodes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1,911,235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5,892,737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15,427,625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elements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1,863,680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5,792,768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15,238,656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Minimum grid angle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32.66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32.37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28.71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Maximum aspect ratio 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12,931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13,123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12,945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First grid node @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Wall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inch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0.000158”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~1)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0.000105”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~2/3)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0.000070”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~4/9)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371600"/>
            <a:ext cx="2781681" cy="2685669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371600"/>
            <a:ext cx="2781681" cy="2685669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371600"/>
            <a:ext cx="2781681" cy="2685669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4096131"/>
            <a:ext cx="2781681" cy="2685669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4096131"/>
            <a:ext cx="2781681" cy="2685669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096131"/>
            <a:ext cx="2781681" cy="2685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2781680" cy="2685669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371600"/>
            <a:ext cx="2781680" cy="2685669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371600"/>
            <a:ext cx="2781680" cy="2685669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96131"/>
            <a:ext cx="2781680" cy="2685669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096131"/>
            <a:ext cx="2781680" cy="2685669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096131"/>
            <a:ext cx="2781680" cy="2685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 descr="RSW_Grid1_Fig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2781680" cy="2685669"/>
          </a:xfrm>
          <a:prstGeom prst="rect">
            <a:avLst/>
          </a:prstGeom>
        </p:spPr>
      </p:pic>
      <p:pic>
        <p:nvPicPr>
          <p:cNvPr id="8" name="Picture 7" descr="RSW_Grid2_Fig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371600"/>
            <a:ext cx="2781680" cy="2685669"/>
          </a:xfrm>
          <a:prstGeom prst="rect">
            <a:avLst/>
          </a:prstGeom>
        </p:spPr>
      </p:pic>
      <p:pic>
        <p:nvPicPr>
          <p:cNvPr id="9" name="Picture 8" descr="RSW_Grid3_Fig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371600"/>
            <a:ext cx="2781680" cy="2685669"/>
          </a:xfrm>
          <a:prstGeom prst="rect">
            <a:avLst/>
          </a:prstGeom>
        </p:spPr>
      </p:pic>
      <p:pic>
        <p:nvPicPr>
          <p:cNvPr id="10" name="Picture 9" descr="RSW_Grid1_Fig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96131"/>
            <a:ext cx="2781680" cy="2685669"/>
          </a:xfrm>
          <a:prstGeom prst="rect">
            <a:avLst/>
          </a:prstGeom>
        </p:spPr>
      </p:pic>
      <p:pic>
        <p:nvPicPr>
          <p:cNvPr id="11" name="Picture 10" descr="RSW_Grid2_Fig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096131"/>
            <a:ext cx="2781680" cy="2685669"/>
          </a:xfrm>
          <a:prstGeom prst="rect">
            <a:avLst/>
          </a:prstGeom>
        </p:spPr>
      </p:pic>
      <p:pic>
        <p:nvPicPr>
          <p:cNvPr id="12" name="Picture 11" descr="RSW_Grid3_Figur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096131"/>
            <a:ext cx="2781680" cy="2685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Macintosh PowerPoint</Application>
  <PresentationFormat>On-screen Show (4:3)</PresentationFormat>
  <Paragraphs>61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Rectangular Supercritical Wing (RSW)</vt:lpstr>
      <vt:lpstr>Aeroelastic Prediction Workshop</vt:lpstr>
      <vt:lpstr>Computational Domain</vt:lpstr>
      <vt:lpstr>Gridding Guidelines for AePW</vt:lpstr>
      <vt:lpstr>Grid Information</vt:lpstr>
      <vt:lpstr>Grid Information</vt:lpstr>
      <vt:lpstr>Grid Information</vt:lpstr>
      <vt:lpstr>Grid Information</vt:lpstr>
      <vt:lpstr>Grid Information</vt:lpstr>
    </vt:vector>
  </TitlesOfParts>
  <Company>Ansys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Sales Conference Theme and Team Building</dc:title>
  <dc:creator>Holger Grotjans</dc:creator>
  <cp:lastModifiedBy>ODIN</cp:lastModifiedBy>
  <cp:revision>258</cp:revision>
  <dcterms:created xsi:type="dcterms:W3CDTF">2011-08-18T07:31:07Z</dcterms:created>
  <dcterms:modified xsi:type="dcterms:W3CDTF">2012-02-01T17:13:18Z</dcterms:modified>
</cp:coreProperties>
</file>